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4" r:id="rId4"/>
    <p:sldMasterId id="2147483992" r:id="rId5"/>
    <p:sldMasterId id="2147484000" r:id="rId6"/>
    <p:sldMasterId id="2147484008" r:id="rId7"/>
  </p:sldMasterIdLst>
  <p:notesMasterIdLst>
    <p:notesMasterId r:id="rId20"/>
  </p:notesMasterIdLst>
  <p:handoutMasterIdLst>
    <p:handoutMasterId r:id="rId21"/>
  </p:handoutMasterIdLst>
  <p:sldIdLst>
    <p:sldId id="818" r:id="rId8"/>
    <p:sldId id="809" r:id="rId9"/>
    <p:sldId id="374" r:id="rId10"/>
    <p:sldId id="385" r:id="rId11"/>
    <p:sldId id="382" r:id="rId12"/>
    <p:sldId id="394" r:id="rId13"/>
    <p:sldId id="399" r:id="rId14"/>
    <p:sldId id="400" r:id="rId15"/>
    <p:sldId id="403" r:id="rId16"/>
    <p:sldId id="404" r:id="rId17"/>
    <p:sldId id="406" r:id="rId18"/>
    <p:sldId id="820" r:id="rId19"/>
  </p:sldIdLst>
  <p:sldSz cx="18288000" cy="10287000"/>
  <p:notesSz cx="7010400" cy="9296400"/>
  <p:defaultTextStyle>
    <a:defPPr>
      <a:defRPr lang="en-US"/>
    </a:defPPr>
    <a:lvl1pPr algn="l" defTabSz="76197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1pPr>
    <a:lvl2pPr marL="761970" algn="l" defTabSz="76197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2pPr>
    <a:lvl3pPr marL="1523939" algn="l" defTabSz="76197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3pPr>
    <a:lvl4pPr marL="2285909" algn="l" defTabSz="76197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4pPr>
    <a:lvl5pPr marL="3047878" algn="l" defTabSz="76197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5pPr>
    <a:lvl6pPr marL="3809848" algn="l" defTabSz="1523939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6pPr>
    <a:lvl7pPr marL="4571817" algn="l" defTabSz="1523939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7pPr>
    <a:lvl8pPr marL="5333787" algn="l" defTabSz="1523939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8pPr>
    <a:lvl9pPr marL="6095756" algn="l" defTabSz="1523939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3" userDrawn="1">
          <p15:clr>
            <a:srgbClr val="A4A3A4"/>
          </p15:clr>
        </p15:guide>
        <p15:guide id="2" orient="horz" pos="5083" userDrawn="1">
          <p15:clr>
            <a:srgbClr val="A4A3A4"/>
          </p15:clr>
        </p15:guide>
        <p15:guide id="3" orient="horz" pos="5315" userDrawn="1">
          <p15:clr>
            <a:srgbClr val="A4A3A4"/>
          </p15:clr>
        </p15:guide>
        <p15:guide id="4" pos="9092" userDrawn="1">
          <p15:clr>
            <a:srgbClr val="A4A3A4"/>
          </p15:clr>
        </p15:guide>
        <p15:guide id="5" orient="horz" pos="1625" userDrawn="1">
          <p15:clr>
            <a:srgbClr val="A4A3A4"/>
          </p15:clr>
        </p15:guide>
        <p15:guide id="6" pos="576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A369"/>
    <a:srgbClr val="890C58"/>
    <a:srgbClr val="0071C5"/>
    <a:srgbClr val="4F2682"/>
    <a:srgbClr val="008564"/>
    <a:srgbClr val="383838"/>
    <a:srgbClr val="8C8C8C"/>
    <a:srgbClr val="CDCDCD"/>
    <a:srgbClr val="6F6F6F"/>
    <a:srgbClr val="B3B3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91AE9F-004F-0000-A004-053009703DFE}" v="1" dt="2021-02-25T01:55:41.0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55" autoAdjust="0"/>
    <p:restoredTop sz="91067" autoAdjust="0"/>
  </p:normalViewPr>
  <p:slideViewPr>
    <p:cSldViewPr snapToGrid="0">
      <p:cViewPr>
        <p:scale>
          <a:sx n="76" d="100"/>
          <a:sy n="76" d="100"/>
        </p:scale>
        <p:origin x="392" y="704"/>
      </p:cViewPr>
      <p:guideLst>
        <p:guide orient="horz" pos="2193"/>
        <p:guide orient="horz" pos="5083"/>
        <p:guide orient="horz" pos="5315"/>
        <p:guide pos="9092"/>
        <p:guide orient="horz" pos="1625"/>
        <p:guide pos="576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2" d="100"/>
          <a:sy n="92" d="100"/>
        </p:scale>
        <p:origin x="3606" y="78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viewProps" Target="view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bungo" userId="S::jbungo_nvidia.com#ext#@gtvault.onmicrosoft.com::c69b4972-ef89-4265-a3e3-b054213acbae" providerId="AD" clId="Web-{2D91AE9F-004F-0000-A004-053009703DFE}"/>
    <pc:docChg chg="modSld">
      <pc:chgData name="jbungo" userId="S::jbungo_nvidia.com#ext#@gtvault.onmicrosoft.com::c69b4972-ef89-4265-a3e3-b054213acbae" providerId="AD" clId="Web-{2D91AE9F-004F-0000-A004-053009703DFE}" dt="2021-02-25T01:55:41.011" v="0" actId="14100"/>
      <pc:docMkLst>
        <pc:docMk/>
      </pc:docMkLst>
      <pc:sldChg chg="modSp">
        <pc:chgData name="jbungo" userId="S::jbungo_nvidia.com#ext#@gtvault.onmicrosoft.com::c69b4972-ef89-4265-a3e3-b054213acbae" providerId="AD" clId="Web-{2D91AE9F-004F-0000-A004-053009703DFE}" dt="2021-02-25T01:55:41.011" v="0" actId="14100"/>
        <pc:sldMkLst>
          <pc:docMk/>
          <pc:sldMk cId="797556869" sldId="818"/>
        </pc:sldMkLst>
        <pc:spChg chg="mod">
          <ac:chgData name="jbungo" userId="S::jbungo_nvidia.com#ext#@gtvault.onmicrosoft.com::c69b4972-ef89-4265-a3e3-b054213acbae" providerId="AD" clId="Web-{2D91AE9F-004F-0000-A004-053009703DFE}" dt="2021-02-25T01:55:41.011" v="0" actId="14100"/>
          <ac:spMkLst>
            <pc:docMk/>
            <pc:sldMk cId="797556869" sldId="818"/>
            <ac:spMk id="2" creationId="{4E9096EC-7B78-40A1-902B-4FD43798265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theme" Target="../theme/theme6.xml"/><Relationship Id="rId4" Type="http://schemas.openxmlformats.org/officeDocument/2006/relationships/image" Target="../media/image3.png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525FFAEB-A754-4EDE-A063-5F87103CFC27}"/>
              </a:ext>
            </a:extLst>
          </p:cNvPr>
          <p:cNvGrpSpPr/>
          <p:nvPr/>
        </p:nvGrpSpPr>
        <p:grpSpPr>
          <a:xfrm>
            <a:off x="4249882" y="8675204"/>
            <a:ext cx="2267650" cy="298438"/>
            <a:chOff x="10009693" y="1549925"/>
            <a:chExt cx="7721678" cy="101622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B7B5E74-8CE9-4070-AE0B-4319A9396E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80211" y="1686172"/>
              <a:ext cx="1930510" cy="816283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C709196-319E-460C-BD9A-61C4F6096565}"/>
                </a:ext>
              </a:extLst>
            </p:cNvPr>
            <p:cNvCxnSpPr/>
            <p:nvPr/>
          </p:nvCxnSpPr>
          <p:spPr>
            <a:xfrm>
              <a:off x="12472158" y="1622477"/>
              <a:ext cx="0" cy="943674"/>
            </a:xfrm>
            <a:prstGeom prst="line">
              <a:avLst/>
            </a:prstGeom>
            <a:ln w="12700">
              <a:solidFill>
                <a:srgbClr val="3838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1" name="Picture 10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C6B9F5D1-3A4D-4466-A79D-06C828B01D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09693" y="1549925"/>
              <a:ext cx="2413994" cy="1016226"/>
            </a:xfrm>
            <a:prstGeom prst="rect">
              <a:avLst/>
            </a:prstGeom>
          </p:spPr>
        </p:pic>
        <p:pic>
          <p:nvPicPr>
            <p:cNvPr id="12" name="Picture 11" descr="Text&#10;&#10;Description automatically generated">
              <a:extLst>
                <a:ext uri="{FF2B5EF4-FFF2-40B4-BE49-F238E27FC236}">
                  <a16:creationId xmlns:a16="http://schemas.microsoft.com/office/drawing/2014/main" id="{61CA6E49-ACF6-4B13-9CB1-0C7F74EF78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021781" y="1604129"/>
              <a:ext cx="2709590" cy="921922"/>
            </a:xfrm>
            <a:prstGeom prst="rect">
              <a:avLst/>
            </a:prstGeom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9DC410A-BD91-4F54-BFA8-66F070ED6736}"/>
                </a:ext>
              </a:extLst>
            </p:cNvPr>
            <p:cNvCxnSpPr/>
            <p:nvPr/>
          </p:nvCxnSpPr>
          <p:spPr>
            <a:xfrm>
              <a:off x="14954400" y="1622477"/>
              <a:ext cx="0" cy="943674"/>
            </a:xfrm>
            <a:prstGeom prst="line">
              <a:avLst/>
            </a:prstGeom>
            <a:ln w="12700">
              <a:solidFill>
                <a:srgbClr val="3838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583985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theme" Target="../theme/theme5.xml"/><Relationship Id="rId4" Type="http://schemas.openxmlformats.org/officeDocument/2006/relationships/image" Target="../media/image3.png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30565" y="883158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ctr"/>
          <a:lstStyle>
            <a:lvl1pPr algn="l">
              <a:defRPr sz="1100">
                <a:latin typeface="Arial" panose="020B0604020202020204" pitchFamily="34" charset="0"/>
                <a:ea typeface="ＭＳ Ｐゴシック" pitchFamily="-16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0EFD2D7F-A763-4126-9B71-A7F863137437}" type="datetimeFigureOut">
              <a:rPr lang="en-US" smtClean="0"/>
              <a:pPr>
                <a:defRPr/>
              </a:pPr>
              <a:t>2/24/2021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ctr"/>
          <a:lstStyle>
            <a:lvl1pPr algn="r">
              <a:defRPr sz="1100">
                <a:latin typeface="Arial" panose="020B0604020202020204" pitchFamily="34" charset="0"/>
                <a:ea typeface="ＭＳ Ｐゴシック" pitchFamily="-16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E02D639A-AF38-4D9A-897E-57859A70BDEB}" type="slidenum">
              <a:rPr lang="en-US" smtClean="0"/>
              <a:pPr>
                <a:defRPr/>
              </a:pPr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7B74364-6FC3-4AAB-BCCB-78A57EF73B4D}"/>
              </a:ext>
            </a:extLst>
          </p:cNvPr>
          <p:cNvGrpSpPr/>
          <p:nvPr/>
        </p:nvGrpSpPr>
        <p:grpSpPr>
          <a:xfrm>
            <a:off x="4394824" y="259707"/>
            <a:ext cx="2267650" cy="298438"/>
            <a:chOff x="10009693" y="1549925"/>
            <a:chExt cx="7721678" cy="101622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59CB9EB-7626-44E1-86CD-80D71DFF0C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80211" y="1686172"/>
              <a:ext cx="1930510" cy="816283"/>
            </a:xfrm>
            <a:prstGeom prst="rect">
              <a:avLst/>
            </a:prstGeom>
          </p:spPr>
        </p:pic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CF17C3E-2351-45E7-8E11-40FCDACA31FB}"/>
                </a:ext>
              </a:extLst>
            </p:cNvPr>
            <p:cNvCxnSpPr/>
            <p:nvPr/>
          </p:nvCxnSpPr>
          <p:spPr>
            <a:xfrm>
              <a:off x="12472158" y="1622477"/>
              <a:ext cx="0" cy="943674"/>
            </a:xfrm>
            <a:prstGeom prst="line">
              <a:avLst/>
            </a:prstGeom>
            <a:ln w="12700">
              <a:solidFill>
                <a:srgbClr val="3838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5" name="Picture 14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E038CEBE-9523-4464-A83D-24A213DF2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09693" y="1549925"/>
              <a:ext cx="2413994" cy="1016226"/>
            </a:xfrm>
            <a:prstGeom prst="rect">
              <a:avLst/>
            </a:prstGeom>
          </p:spPr>
        </p:pic>
        <p:pic>
          <p:nvPicPr>
            <p:cNvPr id="16" name="Picture 15" descr="Text&#10;&#10;Description automatically generated">
              <a:extLst>
                <a:ext uri="{FF2B5EF4-FFF2-40B4-BE49-F238E27FC236}">
                  <a16:creationId xmlns:a16="http://schemas.microsoft.com/office/drawing/2014/main" id="{2F98C3B4-B517-47AD-BAF6-46881ABB0D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021781" y="1604129"/>
              <a:ext cx="2709590" cy="921922"/>
            </a:xfrm>
            <a:prstGeom prst="rect">
              <a:avLst/>
            </a:prstGeom>
          </p:spPr>
        </p:pic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F05B4D3-6BFB-4CBB-AAC4-B7D357961D06}"/>
                </a:ext>
              </a:extLst>
            </p:cNvPr>
            <p:cNvCxnSpPr/>
            <p:nvPr/>
          </p:nvCxnSpPr>
          <p:spPr>
            <a:xfrm>
              <a:off x="14954400" y="1622477"/>
              <a:ext cx="0" cy="943674"/>
            </a:xfrm>
            <a:prstGeom prst="line">
              <a:avLst/>
            </a:prstGeom>
            <a:ln w="12700">
              <a:solidFill>
                <a:srgbClr val="3838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467120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833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61970" algn="l" rtl="0" eaLnBrk="0" fontAlgn="base" hangingPunct="0">
      <a:spcBef>
        <a:spcPct val="30000"/>
      </a:spcBef>
      <a:spcAft>
        <a:spcPct val="0"/>
      </a:spcAft>
      <a:defRPr sz="1833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523939" algn="l" rtl="0" eaLnBrk="0" fontAlgn="base" hangingPunct="0">
      <a:spcBef>
        <a:spcPct val="30000"/>
      </a:spcBef>
      <a:spcAft>
        <a:spcPct val="0"/>
      </a:spcAft>
      <a:defRPr sz="1833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2285909" algn="l" rtl="0" eaLnBrk="0" fontAlgn="base" hangingPunct="0">
      <a:spcBef>
        <a:spcPct val="30000"/>
      </a:spcBef>
      <a:spcAft>
        <a:spcPct val="0"/>
      </a:spcAft>
      <a:defRPr sz="1833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3047878" algn="l" rtl="0" eaLnBrk="0" fontAlgn="base" hangingPunct="0">
      <a:spcBef>
        <a:spcPct val="30000"/>
      </a:spcBef>
      <a:spcAft>
        <a:spcPct val="0"/>
      </a:spcAft>
      <a:defRPr sz="1833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3809848" algn="l" defTabSz="1523939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4571817" algn="l" defTabSz="1523939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5333787" algn="l" defTabSz="1523939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6095756" algn="l" defTabSz="1523939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2582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528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2299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416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012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CD02034B-E0DD-432D-BED0-94DE68C503D5}"/>
              </a:ext>
            </a:extLst>
          </p:cNvPr>
          <p:cNvSpPr/>
          <p:nvPr userDrawn="1"/>
        </p:nvSpPr>
        <p:spPr>
          <a:xfrm>
            <a:off x="0" y="1688123"/>
            <a:ext cx="18288000" cy="8597621"/>
          </a:xfrm>
          <a:custGeom>
            <a:avLst/>
            <a:gdLst>
              <a:gd name="connsiteX0" fmla="*/ 0 w 7772400"/>
              <a:gd name="connsiteY0" fmla="*/ 0 h 2226411"/>
              <a:gd name="connsiteX1" fmla="*/ 0 w 7772400"/>
              <a:gd name="connsiteY1" fmla="*/ 2226411 h 2226411"/>
              <a:gd name="connsiteX2" fmla="*/ 7772400 w 7772400"/>
              <a:gd name="connsiteY2" fmla="*/ 2226411 h 2226411"/>
              <a:gd name="connsiteX3" fmla="*/ 7772400 w 7772400"/>
              <a:gd name="connsiteY3" fmla="*/ 804875 h 2226411"/>
              <a:gd name="connsiteX4" fmla="*/ 0 w 7772400"/>
              <a:gd name="connsiteY4" fmla="*/ 0 h 2226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72400" h="2226411">
                <a:moveTo>
                  <a:pt x="0" y="0"/>
                </a:moveTo>
                <a:lnTo>
                  <a:pt x="0" y="2226411"/>
                </a:lnTo>
                <a:lnTo>
                  <a:pt x="7772400" y="2226411"/>
                </a:lnTo>
                <a:lnTo>
                  <a:pt x="7772400" y="804875"/>
                </a:lnTo>
                <a:lnTo>
                  <a:pt x="0" y="0"/>
                </a:lnTo>
                <a:close/>
              </a:path>
            </a:pathLst>
          </a:custGeom>
          <a:solidFill>
            <a:srgbClr val="383838"/>
          </a:solidFill>
        </p:spPr>
        <p:txBody>
          <a:bodyPr wrap="square" lIns="0" tIns="0" rIns="0" bIns="0" rtlCol="0"/>
          <a:lstStyle/>
          <a:p>
            <a:pPr defTabSz="914400" fontAlgn="auto">
              <a:spcBef>
                <a:spcPts val="0"/>
              </a:spcBef>
              <a:spcAft>
                <a:spcPts val="0"/>
              </a:spcAft>
            </a:pPr>
            <a:endParaRPr>
              <a:solidFill>
                <a:prstClr val="black"/>
              </a:solidFill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1" name="Rectangle 4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1143000" y="8290560"/>
            <a:ext cx="9692640" cy="477053"/>
          </a:xfrm>
        </p:spPr>
        <p:txBody>
          <a:bodyPr wrap="square" anchor="t">
            <a:noAutofit/>
          </a:bodyPr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500"/>
              </a:spcAft>
              <a:buFontTx/>
              <a:buNone/>
              <a:defRPr sz="24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05" name="Title 304"/>
          <p:cNvSpPr>
            <a:spLocks noGrp="1"/>
          </p:cNvSpPr>
          <p:nvPr userDrawn="1">
            <p:ph type="title" hasCustomPrompt="1"/>
          </p:nvPr>
        </p:nvSpPr>
        <p:spPr>
          <a:xfrm>
            <a:off x="1135316" y="6705601"/>
            <a:ext cx="9692640" cy="1638092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6000" b="1" cap="none" baseline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6FCCD42-41E8-4430-B6CA-E5E37163336A}"/>
              </a:ext>
            </a:extLst>
          </p:cNvPr>
          <p:cNvGrpSpPr/>
          <p:nvPr userDrawn="1"/>
        </p:nvGrpSpPr>
        <p:grpSpPr>
          <a:xfrm>
            <a:off x="10009693" y="1549925"/>
            <a:ext cx="7721678" cy="1016226"/>
            <a:chOff x="10009693" y="1549925"/>
            <a:chExt cx="7721678" cy="1016226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F12FC3C-F346-45C5-A2EB-14122560D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80211" y="1686172"/>
              <a:ext cx="1930510" cy="816283"/>
            </a:xfrm>
            <a:prstGeom prst="rect">
              <a:avLst/>
            </a:prstGeom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4D7601B-DE46-423C-B955-7A66CD436A7B}"/>
                </a:ext>
              </a:extLst>
            </p:cNvPr>
            <p:cNvCxnSpPr/>
            <p:nvPr/>
          </p:nvCxnSpPr>
          <p:spPr>
            <a:xfrm>
              <a:off x="12472158" y="1622477"/>
              <a:ext cx="0" cy="943674"/>
            </a:xfrm>
            <a:prstGeom prst="line">
              <a:avLst/>
            </a:prstGeom>
            <a:ln w="12700">
              <a:solidFill>
                <a:srgbClr val="3838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8936C1C8-404D-40E3-B988-930C448D42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09693" y="1549925"/>
              <a:ext cx="2413994" cy="1016226"/>
            </a:xfrm>
            <a:prstGeom prst="rect">
              <a:avLst/>
            </a:prstGeom>
          </p:spPr>
        </p:pic>
        <p:pic>
          <p:nvPicPr>
            <p:cNvPr id="15" name="Picture 14" descr="Text&#10;&#10;Description automatically generated">
              <a:extLst>
                <a:ext uri="{FF2B5EF4-FFF2-40B4-BE49-F238E27FC236}">
                  <a16:creationId xmlns:a16="http://schemas.microsoft.com/office/drawing/2014/main" id="{3336A004-E1EA-48BD-969E-3F5237E6E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021781" y="1604129"/>
              <a:ext cx="2709590" cy="921922"/>
            </a:xfrm>
            <a:prstGeom prst="rect">
              <a:avLst/>
            </a:prstGeom>
          </p:spPr>
        </p:pic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1F47EB3-A644-424B-8140-E89309FB54E1}"/>
                </a:ext>
              </a:extLst>
            </p:cNvPr>
            <p:cNvCxnSpPr/>
            <p:nvPr/>
          </p:nvCxnSpPr>
          <p:spPr>
            <a:xfrm>
              <a:off x="14954400" y="1622477"/>
              <a:ext cx="0" cy="943674"/>
            </a:xfrm>
            <a:prstGeom prst="line">
              <a:avLst/>
            </a:prstGeom>
            <a:ln w="12700">
              <a:solidFill>
                <a:srgbClr val="3838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9F37D2-4A95-428F-86C9-909FE5B586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35316" y="6188616"/>
            <a:ext cx="8866188" cy="474663"/>
          </a:xfrm>
        </p:spPr>
        <p:txBody>
          <a:bodyPr/>
          <a:lstStyle>
            <a:lvl1pPr>
              <a:defRPr sz="18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43030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and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08301" y="747664"/>
            <a:ext cx="16626840" cy="984885"/>
          </a:xfrm>
        </p:spPr>
        <p:txBody>
          <a:bodyPr/>
          <a:lstStyle>
            <a:lvl1pPr algn="l">
              <a:defRPr sz="4800" cap="none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1977" y="3186797"/>
            <a:ext cx="16581120" cy="6198208"/>
          </a:xfrm>
        </p:spPr>
        <p:txBody>
          <a:bodyPr/>
          <a:lstStyle>
            <a:lvl1pPr marL="0" indent="0"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SzPct val="100000"/>
              <a:buFontTx/>
              <a:buNone/>
              <a:defRPr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52519" indent="0"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SzPct val="100000"/>
              <a:buFontTx/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815078" indent="0">
              <a:buClr>
                <a:schemeClr val="bg2"/>
              </a:buClr>
              <a:buSzPct val="100000"/>
              <a:buFontTx/>
              <a:buNone/>
              <a:defRPr sz="1833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Font typeface="Wingdings" panose="05000000000000000000" pitchFamily="2" charset="2"/>
              <a:buChar char="§"/>
              <a:defRPr sz="3000">
                <a:solidFill>
                  <a:schemeClr val="tx1"/>
                </a:solidFill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25331" y="1741489"/>
            <a:ext cx="16626840" cy="875772"/>
          </a:xfrm>
        </p:spPr>
        <p:txBody>
          <a:bodyPr/>
          <a:lstStyle>
            <a:lvl1pPr marL="0" indent="0" algn="l">
              <a:buFontTx/>
              <a:buNone/>
              <a:defRPr sz="3000" b="0">
                <a:solidFill>
                  <a:srgbClr val="6F6F6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64858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06936" y="747428"/>
            <a:ext cx="16626840" cy="984885"/>
          </a:xfrm>
        </p:spPr>
        <p:txBody>
          <a:bodyPr/>
          <a:lstStyle>
            <a:lvl1pPr algn="l">
              <a:defRPr sz="4800" cap="none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4728" y="3189912"/>
            <a:ext cx="16581120" cy="6198208"/>
          </a:xfrm>
        </p:spPr>
        <p:txBody>
          <a:bodyPr/>
          <a:lstStyle>
            <a:lvl1pPr marL="383654" indent="-383654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SzPct val="75000"/>
              <a:buFont typeface="Arial" panose="020B0604020202020204" pitchFamily="34" charset="0"/>
              <a:buNone/>
              <a:defRPr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333527" indent="-381008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SzPct val="75000"/>
              <a:buFont typeface="Arial" panose="020B0604020202020204" pitchFamily="34" charset="0"/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2098189" indent="-283111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SzPct val="75000"/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2958101" indent="-381008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SzPct val="75000"/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24728" y="1739896"/>
            <a:ext cx="16607858" cy="875772"/>
          </a:xfrm>
        </p:spPr>
        <p:txBody>
          <a:bodyPr/>
          <a:lstStyle>
            <a:lvl1pPr marL="0" indent="0" algn="l">
              <a:buFontTx/>
              <a:buNone/>
              <a:defRPr sz="3000" b="0">
                <a:solidFill>
                  <a:srgbClr val="6F6F6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4225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n Brande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05700" y="748506"/>
            <a:ext cx="16626840" cy="984885"/>
          </a:xfrm>
        </p:spPr>
        <p:txBody>
          <a:bodyPr/>
          <a:lstStyle>
            <a:lvl1pPr algn="l">
              <a:defRPr sz="4800" b="1" cap="none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9340" y="3191235"/>
            <a:ext cx="16581120" cy="6198208"/>
          </a:xfrm>
        </p:spPr>
        <p:txBody>
          <a:bodyPr/>
          <a:lstStyle>
            <a:lvl1pPr marL="383654" indent="-383654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SzPct val="75000"/>
              <a:buFont typeface="Arial" panose="020B0604020202020204" pitchFamily="34" charset="0"/>
              <a:buNone/>
              <a:defRPr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333527" indent="-381008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SzPct val="75000"/>
              <a:buFont typeface="Arial" panose="020B0604020202020204" pitchFamily="34" charset="0"/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2098189" indent="-283111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SzPct val="75000"/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2958101" indent="-381008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SzPct val="75000"/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25828" y="1740430"/>
            <a:ext cx="16626840" cy="875772"/>
          </a:xfrm>
        </p:spPr>
        <p:txBody>
          <a:bodyPr/>
          <a:lstStyle>
            <a:lvl1pPr marL="0" indent="0" algn="l">
              <a:buFontTx/>
              <a:buNone/>
              <a:defRPr sz="3000" b="0">
                <a:solidFill>
                  <a:srgbClr val="6F6F6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9460CD7-0C13-8944-A014-77CEFB207FB0}"/>
              </a:ext>
            </a:extLst>
          </p:cNvPr>
          <p:cNvSpPr/>
          <p:nvPr userDrawn="1"/>
        </p:nvSpPr>
        <p:spPr>
          <a:xfrm>
            <a:off x="13012614" y="9465547"/>
            <a:ext cx="5275385" cy="82145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669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- NO LOGO &amp; PAGE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06618" y="744037"/>
            <a:ext cx="16620988" cy="990175"/>
          </a:xfrm>
        </p:spPr>
        <p:txBody>
          <a:bodyPr/>
          <a:lstStyle>
            <a:lvl1pPr algn="l">
              <a:defRPr sz="4800" cap="none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3440" y="3505060"/>
            <a:ext cx="16581120" cy="5950440"/>
          </a:xfrm>
        </p:spPr>
        <p:txBody>
          <a:bodyPr/>
          <a:lstStyle>
            <a:lvl1pPr marL="0" indent="0">
              <a:buClr>
                <a:schemeClr val="bg2"/>
              </a:buClr>
              <a:buSzPct val="100000"/>
              <a:buFontTx/>
              <a:buNone/>
              <a:defRPr sz="2400">
                <a:solidFill>
                  <a:schemeClr val="accent4"/>
                </a:solidFill>
              </a:defRPr>
            </a:lvl1pPr>
            <a:lvl2pPr marL="952519" indent="0"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accent4"/>
                </a:solidFill>
              </a:defRPr>
            </a:lvl2pPr>
            <a:lvl3pPr marL="1815078" indent="0"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Font typeface="Wingdings" panose="05000000000000000000" pitchFamily="2" charset="2"/>
              <a:buChar char="§"/>
              <a:defRPr sz="3000">
                <a:solidFill>
                  <a:schemeClr val="tx1"/>
                </a:solidFill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27103" y="1740548"/>
            <a:ext cx="16626840" cy="875772"/>
          </a:xfrm>
        </p:spPr>
        <p:txBody>
          <a:bodyPr/>
          <a:lstStyle>
            <a:lvl1pPr marL="0" indent="0" algn="l">
              <a:buFontTx/>
              <a:buNone/>
              <a:defRPr sz="3000" b="0">
                <a:solidFill>
                  <a:srgbClr val="6F6F6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8515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or 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93869" y="3998551"/>
            <a:ext cx="11900262" cy="2193243"/>
          </a:xfrm>
        </p:spPr>
        <p:txBody>
          <a:bodyPr anchor="t"/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C993AEE-ACAA-4A36-926F-A62FD4F2A9AC}"/>
              </a:ext>
            </a:extLst>
          </p:cNvPr>
          <p:cNvSpPr/>
          <p:nvPr userDrawn="1"/>
        </p:nvSpPr>
        <p:spPr bwMode="white">
          <a:xfrm>
            <a:off x="0" y="9330779"/>
            <a:ext cx="1524000" cy="95622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02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95305" y="549280"/>
            <a:ext cx="17190626" cy="1425696"/>
          </a:xfrm>
          <a:prstGeom prst="rect">
            <a:avLst/>
          </a:prstGeom>
        </p:spPr>
        <p:txBody>
          <a:bodyPr/>
          <a:lstStyle>
            <a:lvl1pPr algn="l">
              <a:defRPr lang="en-US" sz="8000" b="1" i="0" kern="1200" dirty="0">
                <a:solidFill>
                  <a:schemeClr val="tx1"/>
                </a:solidFill>
                <a:latin typeface="Arial" panose="020B0604020202020204" pitchFamily="34" charset="0"/>
                <a:ea typeface="Vitesse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Course title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2922" y="1592666"/>
            <a:ext cx="17153004" cy="1084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6000" b="1" i="0" kern="1200" dirty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Module Name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95301" y="4585977"/>
            <a:ext cx="17190630" cy="865338"/>
          </a:xfrm>
          <a:prstGeom prst="rect">
            <a:avLst/>
          </a:prstGeom>
        </p:spPr>
        <p:txBody>
          <a:bodyPr anchor="ctr"/>
          <a:lstStyle>
            <a:lvl1pPr marL="0" indent="0" algn="l" defTabSz="914300" rtl="0" eaLnBrk="1" latinLnBrk="0" hangingPunct="1">
              <a:lnSpc>
                <a:spcPts val="2800"/>
              </a:lnSpc>
              <a:spcBef>
                <a:spcPct val="20000"/>
              </a:spcBef>
              <a:buFont typeface="Arial"/>
              <a:buNone/>
              <a:defRPr lang="en-US" sz="4800" b="0" i="0" kern="1200" baseline="0" dirty="0">
                <a:solidFill>
                  <a:srgbClr val="EEB21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  <a:p>
            <a:pPr lvl="0"/>
            <a:r>
              <a:rPr lang="en-US" dirty="0"/>
              <a:t>Professor Name, Ph.D.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76482" y="5301953"/>
            <a:ext cx="17209444" cy="5085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0" i="0" baseline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Title</a:t>
            </a:r>
          </a:p>
          <a:p>
            <a:pPr lvl="0"/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95294" y="8759371"/>
            <a:ext cx="16287520" cy="13620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0" i="0" baseline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Lesson name: e.g. R Examples</a:t>
            </a:r>
          </a:p>
          <a:p>
            <a:pPr lvl="0"/>
            <a:r>
              <a:rPr lang="en-US" dirty="0" err="1"/>
              <a:t>Subname</a:t>
            </a:r>
            <a:r>
              <a:rPr lang="en-US" dirty="0"/>
              <a:t> if applicable (e.g. Part II)</a:t>
            </a:r>
          </a:p>
          <a:p>
            <a:pPr lvl="0"/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95294" y="5792233"/>
            <a:ext cx="17190632" cy="6445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 baseline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School Name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5132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04698" y="549363"/>
            <a:ext cx="17124784" cy="1987550"/>
          </a:xfrm>
          <a:prstGeom prst="rect">
            <a:avLst/>
          </a:prstGeom>
        </p:spPr>
        <p:txBody>
          <a:bodyPr/>
          <a:lstStyle>
            <a:lvl1pPr algn="l">
              <a:defRPr lang="en-US" sz="80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21385742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5"/>
          <p:cNvSpPr>
            <a:spLocks noGrp="1"/>
          </p:cNvSpPr>
          <p:nvPr>
            <p:ph sz="quarter" idx="10"/>
          </p:nvPr>
        </p:nvSpPr>
        <p:spPr>
          <a:xfrm>
            <a:off x="504698" y="2536909"/>
            <a:ext cx="16560332" cy="7039834"/>
          </a:xfrm>
          <a:prstGeom prst="rect">
            <a:avLst/>
          </a:prstGeom>
        </p:spPr>
        <p:txBody>
          <a:bodyPr/>
          <a:lstStyle>
            <a:lvl1pPr>
              <a:defRPr sz="4000" b="0" i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600" b="0" i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3200" b="0" i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800" b="0" i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400" b="0" i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04698" y="549363"/>
            <a:ext cx="16560332" cy="1987550"/>
          </a:xfrm>
          <a:prstGeom prst="rect">
            <a:avLst/>
          </a:prstGeom>
        </p:spPr>
        <p:txBody>
          <a:bodyPr/>
          <a:lstStyle>
            <a:lvl1pPr algn="l">
              <a:defRPr lang="en-US" sz="80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4704264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"/>
          <p:cNvSpPr>
            <a:spLocks noGrp="1"/>
          </p:cNvSpPr>
          <p:nvPr>
            <p:ph sz="quarter" idx="10" hasCustomPrompt="1"/>
          </p:nvPr>
        </p:nvSpPr>
        <p:spPr>
          <a:xfrm>
            <a:off x="504703" y="2536913"/>
            <a:ext cx="16899006" cy="6572250"/>
          </a:xfrm>
          <a:prstGeom prst="rect">
            <a:avLst/>
          </a:prstGeom>
        </p:spPr>
        <p:txBody>
          <a:bodyPr/>
          <a:lstStyle>
            <a:lvl1pPr marL="571500" indent="-571500">
              <a:buFont typeface="Arial"/>
              <a:buChar char="•"/>
              <a:defRPr sz="4000" b="0" i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dirty="0" err="1">
                <a:latin typeface="Helvetica"/>
                <a:cs typeface="Helvetica"/>
              </a:rPr>
              <a:t>Lorem</a:t>
            </a:r>
            <a:r>
              <a:rPr lang="en-US" b="1" dirty="0">
                <a:latin typeface="Helvetica"/>
                <a:cs typeface="Helvetica"/>
              </a:rPr>
              <a:t> </a:t>
            </a:r>
            <a:r>
              <a:rPr lang="en-US" b="1" dirty="0" err="1">
                <a:latin typeface="Helvetica"/>
                <a:cs typeface="Helvetica"/>
              </a:rPr>
              <a:t>Ipsum</a:t>
            </a:r>
            <a:r>
              <a:rPr lang="en-US" b="1" dirty="0">
                <a:latin typeface="Helvetica"/>
                <a:cs typeface="Helvetica"/>
              </a:rPr>
              <a:t> is simply dummy text </a:t>
            </a:r>
          </a:p>
          <a:p>
            <a:r>
              <a:rPr lang="en-US" sz="3600" dirty="0"/>
              <a:t>of the printing and typesetting industry. </a:t>
            </a:r>
            <a:r>
              <a:rPr lang="en-US" sz="3600" dirty="0" err="1"/>
              <a:t>Lorem</a:t>
            </a:r>
            <a:r>
              <a:rPr lang="en-US" sz="3600" dirty="0"/>
              <a:t> </a:t>
            </a:r>
            <a:r>
              <a:rPr lang="en-US" sz="3600" dirty="0" err="1"/>
              <a:t>Ipsum</a:t>
            </a:r>
            <a:r>
              <a:rPr lang="en-US" sz="3600" dirty="0"/>
              <a:t> has been the industry's standard dummy text ever since the 1500s, when an unknown printer took a galley of type and scrambled it to make a type specimen book. </a:t>
            </a:r>
          </a:p>
          <a:p>
            <a:endParaRPr lang="en-US" sz="3600" dirty="0"/>
          </a:p>
          <a:p>
            <a:r>
              <a:rPr lang="en-US" b="1" dirty="0"/>
              <a:t>It has survived</a:t>
            </a:r>
          </a:p>
          <a:p>
            <a:pPr marL="285750" indent="-285750">
              <a:buFont typeface="Arial"/>
              <a:buChar char="•"/>
            </a:pPr>
            <a:r>
              <a:rPr lang="en-US" sz="3600" dirty="0"/>
              <a:t>not only five centuries</a:t>
            </a:r>
          </a:p>
          <a:p>
            <a:pPr marL="285750" indent="-285750">
              <a:buFont typeface="Arial"/>
              <a:buChar char="•"/>
            </a:pPr>
            <a:r>
              <a:rPr lang="en-US" sz="3600" dirty="0"/>
              <a:t>but also the leap into electronic typesetting, </a:t>
            </a:r>
          </a:p>
          <a:p>
            <a:pPr marL="285750" indent="-285750">
              <a:buFont typeface="Arial"/>
              <a:buChar char="•"/>
            </a:pPr>
            <a:r>
              <a:rPr lang="en-US" sz="3600" dirty="0"/>
              <a:t>remaining essentially unchanged. 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04705" y="549363"/>
            <a:ext cx="16899006" cy="1987550"/>
          </a:xfrm>
          <a:prstGeom prst="rect">
            <a:avLst/>
          </a:prstGeom>
        </p:spPr>
        <p:txBody>
          <a:bodyPr/>
          <a:lstStyle>
            <a:lvl1pPr algn="l">
              <a:defRPr lang="en-US" sz="80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7442069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w/ Text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0" hasCustomPrompt="1"/>
          </p:nvPr>
        </p:nvSpPr>
        <p:spPr>
          <a:xfrm>
            <a:off x="467085" y="2220152"/>
            <a:ext cx="7190554" cy="7224888"/>
          </a:xfrm>
          <a:prstGeom prst="rect">
            <a:avLst/>
          </a:prstGeom>
        </p:spPr>
        <p:txBody>
          <a:bodyPr/>
          <a:lstStyle>
            <a:lvl1pPr marL="571500" indent="-571500">
              <a:buFont typeface="Arial"/>
              <a:buChar char="•"/>
              <a:defRPr sz="4000" b="0" i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dirty="0" err="1">
                <a:latin typeface="Helvetica"/>
                <a:cs typeface="Helvetica"/>
              </a:rPr>
              <a:t>Lorem</a:t>
            </a:r>
            <a:r>
              <a:rPr lang="en-US" b="1" dirty="0">
                <a:latin typeface="Helvetica"/>
                <a:cs typeface="Helvetica"/>
              </a:rPr>
              <a:t> </a:t>
            </a:r>
            <a:r>
              <a:rPr lang="en-US" b="1" dirty="0" err="1">
                <a:latin typeface="Helvetica"/>
                <a:cs typeface="Helvetica"/>
              </a:rPr>
              <a:t>Ipsum</a:t>
            </a:r>
            <a:r>
              <a:rPr lang="en-US" b="1" dirty="0">
                <a:latin typeface="Helvetica"/>
                <a:cs typeface="Helvetica"/>
              </a:rPr>
              <a:t> is simply dummy text.</a:t>
            </a:r>
          </a:p>
          <a:p>
            <a:endParaRPr lang="en-US" sz="3600" dirty="0"/>
          </a:p>
          <a:p>
            <a:r>
              <a:rPr lang="en-US" b="1" dirty="0"/>
              <a:t>It has survived</a:t>
            </a:r>
          </a:p>
          <a:p>
            <a:pPr marL="285750" indent="-285750">
              <a:buFont typeface="Arial"/>
              <a:buChar char="•"/>
            </a:pPr>
            <a:r>
              <a:rPr lang="en-US" sz="3600" dirty="0"/>
              <a:t>not only five centuries</a:t>
            </a:r>
          </a:p>
          <a:p>
            <a:pPr marL="285750" indent="-285750">
              <a:buFont typeface="Arial"/>
              <a:buChar char="•"/>
            </a:pPr>
            <a:r>
              <a:rPr lang="en-US" sz="3600" dirty="0"/>
              <a:t>but also the leap into electronic typesetting, </a:t>
            </a:r>
          </a:p>
          <a:p>
            <a:pPr marL="285750" indent="-285750">
              <a:buFont typeface="Arial"/>
              <a:buChar char="•"/>
            </a:pPr>
            <a:r>
              <a:rPr lang="en-US" sz="3600" dirty="0"/>
              <a:t>remaining essentially unchanged. </a:t>
            </a:r>
          </a:p>
        </p:txBody>
      </p:sp>
      <p:sp>
        <p:nvSpPr>
          <p:cNvPr id="6" name="Chart Placeholder 3"/>
          <p:cNvSpPr>
            <a:spLocks noGrp="1"/>
          </p:cNvSpPr>
          <p:nvPr>
            <p:ph type="chart" sz="quarter" idx="11"/>
          </p:nvPr>
        </p:nvSpPr>
        <p:spPr>
          <a:xfrm>
            <a:off x="7657630" y="2220152"/>
            <a:ext cx="9896592" cy="7224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504701" y="549363"/>
            <a:ext cx="16372190" cy="1987550"/>
          </a:xfrm>
          <a:prstGeom prst="rect">
            <a:avLst/>
          </a:prstGeom>
        </p:spPr>
        <p:txBody>
          <a:bodyPr/>
          <a:lstStyle>
            <a:lvl1pPr algn="l">
              <a:defRPr lang="en-US" sz="80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820535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6A32E851-9FF9-4796-BF7E-0EBA88C671DC}"/>
              </a:ext>
            </a:extLst>
          </p:cNvPr>
          <p:cNvSpPr/>
          <p:nvPr userDrawn="1"/>
        </p:nvSpPr>
        <p:spPr>
          <a:xfrm>
            <a:off x="0" y="1688123"/>
            <a:ext cx="18288000" cy="8597621"/>
          </a:xfrm>
          <a:custGeom>
            <a:avLst/>
            <a:gdLst>
              <a:gd name="connsiteX0" fmla="*/ 0 w 7772400"/>
              <a:gd name="connsiteY0" fmla="*/ 0 h 2226411"/>
              <a:gd name="connsiteX1" fmla="*/ 0 w 7772400"/>
              <a:gd name="connsiteY1" fmla="*/ 2226411 h 2226411"/>
              <a:gd name="connsiteX2" fmla="*/ 7772400 w 7772400"/>
              <a:gd name="connsiteY2" fmla="*/ 2226411 h 2226411"/>
              <a:gd name="connsiteX3" fmla="*/ 7772400 w 7772400"/>
              <a:gd name="connsiteY3" fmla="*/ 804875 h 2226411"/>
              <a:gd name="connsiteX4" fmla="*/ 0 w 7772400"/>
              <a:gd name="connsiteY4" fmla="*/ 0 h 2226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72400" h="2226411">
                <a:moveTo>
                  <a:pt x="0" y="0"/>
                </a:moveTo>
                <a:lnTo>
                  <a:pt x="0" y="2226411"/>
                </a:lnTo>
                <a:lnTo>
                  <a:pt x="7772400" y="2226411"/>
                </a:lnTo>
                <a:lnTo>
                  <a:pt x="7772400" y="804875"/>
                </a:lnTo>
                <a:lnTo>
                  <a:pt x="0" y="0"/>
                </a:lnTo>
                <a:close/>
              </a:path>
            </a:pathLst>
          </a:custGeom>
          <a:solidFill>
            <a:srgbClr val="383838"/>
          </a:solidFill>
        </p:spPr>
        <p:txBody>
          <a:bodyPr wrap="square" lIns="0" tIns="0" rIns="0" bIns="0" rtlCol="0"/>
          <a:lstStyle/>
          <a:p>
            <a:pPr defTabSz="914400" fontAlgn="auto">
              <a:spcBef>
                <a:spcPts val="0"/>
              </a:spcBef>
              <a:spcAft>
                <a:spcPts val="0"/>
              </a:spcAft>
            </a:pPr>
            <a:endParaRPr>
              <a:solidFill>
                <a:prstClr val="black"/>
              </a:solidFill>
              <a:latin typeface="Trebuchet MS" panose="020B0603020202020204" pitchFamily="34" charset="0"/>
              <a:ea typeface="+mn-ea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2D678CF-84A9-4BA9-BA2F-CB71E25345BA}"/>
              </a:ext>
            </a:extLst>
          </p:cNvPr>
          <p:cNvGrpSpPr/>
          <p:nvPr userDrawn="1"/>
        </p:nvGrpSpPr>
        <p:grpSpPr>
          <a:xfrm>
            <a:off x="10009693" y="1549925"/>
            <a:ext cx="7721678" cy="1016226"/>
            <a:chOff x="10009693" y="1549925"/>
            <a:chExt cx="7721678" cy="101622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F82662B-989A-432A-8998-0DE213D19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80211" y="1686172"/>
              <a:ext cx="1930510" cy="816283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7600756-64AC-421F-BD0D-3BBAECD315E3}"/>
                </a:ext>
              </a:extLst>
            </p:cNvPr>
            <p:cNvCxnSpPr/>
            <p:nvPr/>
          </p:nvCxnSpPr>
          <p:spPr>
            <a:xfrm>
              <a:off x="12472158" y="1622477"/>
              <a:ext cx="0" cy="943674"/>
            </a:xfrm>
            <a:prstGeom prst="line">
              <a:avLst/>
            </a:prstGeom>
            <a:ln w="12700">
              <a:solidFill>
                <a:srgbClr val="3838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7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EDE70775-8944-4C24-BD3B-25F0DAFA85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09693" y="1549925"/>
              <a:ext cx="2413994" cy="1016226"/>
            </a:xfrm>
            <a:prstGeom prst="rect">
              <a:avLst/>
            </a:prstGeom>
          </p:spPr>
        </p:pic>
        <p:pic>
          <p:nvPicPr>
            <p:cNvPr id="11" name="Picture 10" descr="Text&#10;&#10;Description automatically generated">
              <a:extLst>
                <a:ext uri="{FF2B5EF4-FFF2-40B4-BE49-F238E27FC236}">
                  <a16:creationId xmlns:a16="http://schemas.microsoft.com/office/drawing/2014/main" id="{88877B3C-A955-4F0B-8795-703F3118E3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021781" y="1604129"/>
              <a:ext cx="2709590" cy="921922"/>
            </a:xfrm>
            <a:prstGeom prst="rect">
              <a:avLst/>
            </a:prstGeom>
          </p:spPr>
        </p:pic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EA36F10-6A68-4D16-8BA5-C08BC942E108}"/>
                </a:ext>
              </a:extLst>
            </p:cNvPr>
            <p:cNvCxnSpPr/>
            <p:nvPr/>
          </p:nvCxnSpPr>
          <p:spPr>
            <a:xfrm>
              <a:off x="14954400" y="1622477"/>
              <a:ext cx="0" cy="943674"/>
            </a:xfrm>
            <a:prstGeom prst="line">
              <a:avLst/>
            </a:prstGeom>
            <a:ln w="12700">
              <a:solidFill>
                <a:srgbClr val="3838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C5A5F0-3D37-4CB5-AFFE-81169D61D02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0077" y="6610379"/>
            <a:ext cx="9235191" cy="1705219"/>
          </a:xfrm>
        </p:spPr>
        <p:txBody>
          <a:bodyPr/>
          <a:lstStyle>
            <a:lvl1pPr>
              <a:defRPr sz="6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B6C10C75-E8F7-45AB-929B-93D7D86B8F2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40078" y="6185215"/>
            <a:ext cx="7454900" cy="449262"/>
          </a:xfrm>
        </p:spPr>
        <p:txBody>
          <a:bodyPr/>
          <a:lstStyle>
            <a:lvl1pPr>
              <a:defRPr sz="18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050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w/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/>
          <p:cNvSpPr>
            <a:spLocks noGrp="1"/>
          </p:cNvSpPr>
          <p:nvPr>
            <p:ph type="chart" sz="quarter" idx="10"/>
          </p:nvPr>
        </p:nvSpPr>
        <p:spPr>
          <a:xfrm>
            <a:off x="504698" y="2186791"/>
            <a:ext cx="16221664" cy="74787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04701" y="549363"/>
            <a:ext cx="16372190" cy="1987550"/>
          </a:xfrm>
          <a:prstGeom prst="rect">
            <a:avLst/>
          </a:prstGeom>
        </p:spPr>
        <p:txBody>
          <a:bodyPr/>
          <a:lstStyle>
            <a:lvl1pPr algn="l">
              <a:defRPr lang="en-US" sz="80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47956589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alf Page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0" hasCustomPrompt="1"/>
          </p:nvPr>
        </p:nvSpPr>
        <p:spPr>
          <a:xfrm>
            <a:off x="504698" y="2536906"/>
            <a:ext cx="9410700" cy="7125052"/>
          </a:xfrm>
          <a:prstGeom prst="rect">
            <a:avLst/>
          </a:prstGeom>
        </p:spPr>
        <p:txBody>
          <a:bodyPr/>
          <a:lstStyle>
            <a:lvl1pPr marL="571500" indent="-571500">
              <a:buFont typeface="Arial"/>
              <a:buChar char="•"/>
              <a:defRPr sz="4000" b="0" i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latin typeface="Helvetica"/>
                <a:cs typeface="Helvetica"/>
              </a:rPr>
              <a:t>Lorem Ipsum is simply dummy text.</a:t>
            </a:r>
          </a:p>
          <a:p>
            <a:endParaRPr lang="en-US" sz="3600" dirty="0"/>
          </a:p>
          <a:p>
            <a:r>
              <a:rPr lang="en-US" b="1" dirty="0"/>
              <a:t>It has survived</a:t>
            </a:r>
          </a:p>
          <a:p>
            <a:pPr marL="285750" indent="-285750">
              <a:buFont typeface="Arial"/>
              <a:buChar char="•"/>
            </a:pPr>
            <a:r>
              <a:rPr lang="en-US" sz="3600" dirty="0"/>
              <a:t>not only five centuries</a:t>
            </a:r>
          </a:p>
          <a:p>
            <a:pPr marL="285750" indent="-285750">
              <a:buFont typeface="Arial"/>
              <a:buChar char="•"/>
            </a:pPr>
            <a:r>
              <a:rPr lang="en-US" sz="3600" dirty="0"/>
              <a:t>but also the leap into electronic typesetting, </a:t>
            </a:r>
          </a:p>
          <a:p>
            <a:pPr marL="285750" indent="-285750">
              <a:buFont typeface="Arial"/>
              <a:buChar char="•"/>
            </a:pPr>
            <a:r>
              <a:rPr lang="en-US" sz="3600" dirty="0"/>
              <a:t>remaining essentially unchanged. 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04698" y="549359"/>
            <a:ext cx="12364636" cy="1987550"/>
          </a:xfrm>
          <a:prstGeom prst="rect">
            <a:avLst/>
          </a:prstGeom>
        </p:spPr>
        <p:txBody>
          <a:bodyPr/>
          <a:lstStyle>
            <a:lvl1pPr algn="l">
              <a:defRPr lang="en-US" sz="8000" b="1" i="0" kern="1200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93230223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311" y="549286"/>
            <a:ext cx="12242330" cy="1425696"/>
          </a:xfrm>
          <a:prstGeom prst="rect">
            <a:avLst/>
          </a:prstGeom>
        </p:spPr>
        <p:txBody>
          <a:bodyPr/>
          <a:lstStyle>
            <a:lvl1pPr algn="l">
              <a:defRPr lang="en-US" sz="8002" b="1" i="0" kern="1200" dirty="0">
                <a:solidFill>
                  <a:schemeClr val="tx1"/>
                </a:solidFill>
                <a:latin typeface="Arial" panose="020B0604020202020204" pitchFamily="34" charset="0"/>
                <a:ea typeface="Vitesse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Course 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32933" y="1592666"/>
            <a:ext cx="11345902" cy="1084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6002" b="1" i="0" kern="1200" dirty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Module Name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95303" y="4585983"/>
            <a:ext cx="10191518" cy="865338"/>
          </a:xfrm>
          <a:prstGeom prst="rect">
            <a:avLst/>
          </a:prstGeom>
        </p:spPr>
        <p:txBody>
          <a:bodyPr anchor="ctr"/>
          <a:lstStyle>
            <a:lvl1pPr marL="0" indent="0" algn="l" defTabSz="914376" rtl="0" eaLnBrk="1" latinLnBrk="0" hangingPunct="1">
              <a:lnSpc>
                <a:spcPts val="2800"/>
              </a:lnSpc>
              <a:spcBef>
                <a:spcPct val="20000"/>
              </a:spcBef>
              <a:buFont typeface="Arial"/>
              <a:buNone/>
              <a:defRPr lang="en-US" sz="4800" b="0" i="0" kern="1200" baseline="0" dirty="0">
                <a:solidFill>
                  <a:srgbClr val="EEB21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en-US" dirty="0"/>
          </a:p>
          <a:p>
            <a:pPr lvl="0"/>
            <a:r>
              <a:rPr lang="en-US" dirty="0"/>
              <a:t>Professor Name, Ph.D.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76484" y="5301953"/>
            <a:ext cx="9777592" cy="5085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0" i="0" baseline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Title</a:t>
            </a:r>
          </a:p>
          <a:p>
            <a:pPr lvl="0"/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95303" y="8759371"/>
            <a:ext cx="8610182" cy="13620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2" b="0" i="0" baseline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Lesson name: e.g. R Examples</a:t>
            </a:r>
          </a:p>
          <a:p>
            <a:pPr lvl="0"/>
            <a:r>
              <a:rPr lang="en-US" dirty="0" err="1"/>
              <a:t>Subname</a:t>
            </a:r>
            <a:r>
              <a:rPr lang="en-US" dirty="0"/>
              <a:t> if applicable (e.g. Part II)</a:t>
            </a:r>
          </a:p>
          <a:p>
            <a:pPr lvl="0"/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95299" y="5792237"/>
            <a:ext cx="9589446" cy="6445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 baseline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School Name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5730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700" y="549363"/>
            <a:ext cx="12364636" cy="1987550"/>
          </a:xfrm>
          <a:prstGeom prst="rect">
            <a:avLst/>
          </a:prstGeom>
        </p:spPr>
        <p:txBody>
          <a:bodyPr/>
          <a:lstStyle>
            <a:lvl1pPr algn="l">
              <a:defRPr lang="en-US" sz="8002" b="1" i="0" kern="1200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7680362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504705" y="2536909"/>
            <a:ext cx="9222554" cy="694795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0" i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602" b="0" i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3200" b="0" i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3200" b="0" i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800" b="0" i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04700" y="549363"/>
            <a:ext cx="12364636" cy="1987550"/>
          </a:xfrm>
          <a:prstGeom prst="rect">
            <a:avLst/>
          </a:prstGeom>
        </p:spPr>
        <p:txBody>
          <a:bodyPr/>
          <a:lstStyle>
            <a:lvl1pPr algn="l">
              <a:defRPr lang="en-US" sz="8002" b="1" i="0" kern="1200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2973601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0" hasCustomPrompt="1"/>
          </p:nvPr>
        </p:nvSpPr>
        <p:spPr>
          <a:xfrm>
            <a:off x="504702" y="2536912"/>
            <a:ext cx="9410700" cy="7125052"/>
          </a:xfrm>
          <a:prstGeom prst="rect">
            <a:avLst/>
          </a:prstGeom>
        </p:spPr>
        <p:txBody>
          <a:bodyPr/>
          <a:lstStyle>
            <a:lvl1pPr marL="571500" indent="-571500">
              <a:buFont typeface="Arial"/>
              <a:buChar char="•"/>
              <a:defRPr sz="4000" b="0" i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dirty="0" err="1">
                <a:latin typeface="Helvetica"/>
                <a:cs typeface="Helvetica"/>
              </a:rPr>
              <a:t>Lorem</a:t>
            </a:r>
            <a:r>
              <a:rPr lang="en-US" b="1" dirty="0">
                <a:latin typeface="Helvetica"/>
                <a:cs typeface="Helvetica"/>
              </a:rPr>
              <a:t> </a:t>
            </a:r>
            <a:r>
              <a:rPr lang="en-US" b="1" dirty="0" err="1">
                <a:latin typeface="Helvetica"/>
                <a:cs typeface="Helvetica"/>
              </a:rPr>
              <a:t>Ipsum</a:t>
            </a:r>
            <a:r>
              <a:rPr lang="en-US" b="1" dirty="0">
                <a:latin typeface="Helvetica"/>
                <a:cs typeface="Helvetica"/>
              </a:rPr>
              <a:t> is simply dummy text.</a:t>
            </a:r>
          </a:p>
          <a:p>
            <a:endParaRPr lang="en-US" sz="3602" dirty="0"/>
          </a:p>
          <a:p>
            <a:r>
              <a:rPr lang="en-US" b="1" dirty="0"/>
              <a:t>It has survived</a:t>
            </a:r>
          </a:p>
          <a:p>
            <a:pPr marL="285750" indent="-285750">
              <a:buFont typeface="Arial"/>
              <a:buChar char="•"/>
            </a:pPr>
            <a:r>
              <a:rPr lang="en-US" sz="3602" dirty="0"/>
              <a:t>not only five centuries</a:t>
            </a:r>
          </a:p>
          <a:p>
            <a:pPr marL="285750" indent="-285750">
              <a:buFont typeface="Arial"/>
              <a:buChar char="•"/>
            </a:pPr>
            <a:r>
              <a:rPr lang="en-US" sz="3602" dirty="0"/>
              <a:t>but also the leap into electronic typesetting, </a:t>
            </a:r>
          </a:p>
          <a:p>
            <a:pPr marL="285750" indent="-285750">
              <a:buFont typeface="Arial"/>
              <a:buChar char="•"/>
            </a:pPr>
            <a:r>
              <a:rPr lang="en-US" sz="3602" dirty="0"/>
              <a:t>remaining essentially unchanged. 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04700" y="549363"/>
            <a:ext cx="12364636" cy="1987550"/>
          </a:xfrm>
          <a:prstGeom prst="rect">
            <a:avLst/>
          </a:prstGeom>
        </p:spPr>
        <p:txBody>
          <a:bodyPr/>
          <a:lstStyle>
            <a:lvl1pPr algn="l">
              <a:defRPr lang="en-US" sz="8002" b="1" i="0" kern="1200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76893737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w/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3"/>
          <p:cNvSpPr>
            <a:spLocks noGrp="1"/>
          </p:cNvSpPr>
          <p:nvPr>
            <p:ph type="chart" sz="quarter" idx="10"/>
          </p:nvPr>
        </p:nvSpPr>
        <p:spPr>
          <a:xfrm>
            <a:off x="504700" y="2209875"/>
            <a:ext cx="8427912" cy="747875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04700" y="549363"/>
            <a:ext cx="12364636" cy="1987550"/>
          </a:xfrm>
          <a:prstGeom prst="rect">
            <a:avLst/>
          </a:prstGeom>
        </p:spPr>
        <p:txBody>
          <a:bodyPr/>
          <a:lstStyle>
            <a:lvl1pPr algn="l">
              <a:defRPr lang="en-US" sz="8002" b="1" i="0" kern="1200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2042103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title and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08301" y="747664"/>
            <a:ext cx="16626840" cy="984885"/>
          </a:xfrm>
        </p:spPr>
        <p:txBody>
          <a:bodyPr/>
          <a:lstStyle>
            <a:lvl1pPr algn="l">
              <a:defRPr sz="4800" cap="none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1977" y="3186797"/>
            <a:ext cx="16581120" cy="6198208"/>
          </a:xfrm>
        </p:spPr>
        <p:txBody>
          <a:bodyPr/>
          <a:lstStyle>
            <a:lvl1pPr marL="0" indent="0"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SzPct val="100000"/>
              <a:buFontTx/>
              <a:buNone/>
              <a:defRPr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52519" indent="0"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SzPct val="100000"/>
              <a:buFontTx/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815078" indent="0">
              <a:buClr>
                <a:schemeClr val="bg2"/>
              </a:buClr>
              <a:buSzPct val="100000"/>
              <a:buFontTx/>
              <a:buNone/>
              <a:defRPr sz="1833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Font typeface="Wingdings" panose="05000000000000000000" pitchFamily="2" charset="2"/>
              <a:buChar char="§"/>
              <a:defRPr sz="3000">
                <a:solidFill>
                  <a:schemeClr val="tx1"/>
                </a:solidFill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25331" y="1741489"/>
            <a:ext cx="16626840" cy="875772"/>
          </a:xfrm>
        </p:spPr>
        <p:txBody>
          <a:bodyPr/>
          <a:lstStyle>
            <a:lvl1pPr marL="0" indent="0" algn="l">
              <a:buFontTx/>
              <a:buNone/>
              <a:defRPr sz="3000" b="0">
                <a:solidFill>
                  <a:srgbClr val="6F6F6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3701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06936" y="747428"/>
            <a:ext cx="16626840" cy="984885"/>
          </a:xfrm>
        </p:spPr>
        <p:txBody>
          <a:bodyPr/>
          <a:lstStyle>
            <a:lvl1pPr algn="l">
              <a:defRPr sz="4800" cap="none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4728" y="3189912"/>
            <a:ext cx="16581120" cy="6198208"/>
          </a:xfrm>
        </p:spPr>
        <p:txBody>
          <a:bodyPr/>
          <a:lstStyle>
            <a:lvl1pPr marL="383654" indent="-383654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SzPct val="75000"/>
              <a:buFont typeface="Arial" panose="020B0604020202020204" pitchFamily="34" charset="0"/>
              <a:buNone/>
              <a:defRPr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333527" indent="-381008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SzPct val="75000"/>
              <a:buFont typeface="Arial" panose="020B0604020202020204" pitchFamily="34" charset="0"/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2098189" indent="-283111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SzPct val="75000"/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2958101" indent="-381008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SzPct val="75000"/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24728" y="1739896"/>
            <a:ext cx="16607858" cy="875772"/>
          </a:xfrm>
        </p:spPr>
        <p:txBody>
          <a:bodyPr/>
          <a:lstStyle>
            <a:lvl1pPr marL="0" indent="0" algn="l">
              <a:buFontTx/>
              <a:buNone/>
              <a:defRPr sz="3000" b="0">
                <a:solidFill>
                  <a:srgbClr val="6F6F6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0568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n Brande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05700" y="748506"/>
            <a:ext cx="16626840" cy="984885"/>
          </a:xfrm>
        </p:spPr>
        <p:txBody>
          <a:bodyPr/>
          <a:lstStyle>
            <a:lvl1pPr algn="l">
              <a:defRPr sz="4800" b="1" cap="none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9340" y="3191235"/>
            <a:ext cx="16581120" cy="6198208"/>
          </a:xfrm>
        </p:spPr>
        <p:txBody>
          <a:bodyPr/>
          <a:lstStyle>
            <a:lvl1pPr marL="383654" indent="-383654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SzPct val="75000"/>
              <a:buFont typeface="Arial" panose="020B0604020202020204" pitchFamily="34" charset="0"/>
              <a:buNone/>
              <a:defRPr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333527" indent="-381008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SzPct val="75000"/>
              <a:buFont typeface="Arial" panose="020B0604020202020204" pitchFamily="34" charset="0"/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2098189" indent="-283111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SzPct val="75000"/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2958101" indent="-381008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SzPct val="75000"/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25828" y="1740430"/>
            <a:ext cx="16626840" cy="875772"/>
          </a:xfrm>
        </p:spPr>
        <p:txBody>
          <a:bodyPr/>
          <a:lstStyle>
            <a:lvl1pPr marL="0" indent="0" algn="l">
              <a:buFontTx/>
              <a:buNone/>
              <a:defRPr sz="3000" b="0">
                <a:solidFill>
                  <a:srgbClr val="6F6F6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9460CD7-0C13-8944-A014-77CEFB207FB0}"/>
              </a:ext>
            </a:extLst>
          </p:cNvPr>
          <p:cNvSpPr/>
          <p:nvPr userDrawn="1"/>
        </p:nvSpPr>
        <p:spPr>
          <a:xfrm>
            <a:off x="13012614" y="9465547"/>
            <a:ext cx="5275385" cy="82145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2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- NO LOGO &amp; PAGE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06618" y="744037"/>
            <a:ext cx="16620988" cy="990175"/>
          </a:xfrm>
        </p:spPr>
        <p:txBody>
          <a:bodyPr/>
          <a:lstStyle>
            <a:lvl1pPr algn="l">
              <a:defRPr sz="4800" cap="none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3440" y="3505060"/>
            <a:ext cx="16581120" cy="5950440"/>
          </a:xfrm>
        </p:spPr>
        <p:txBody>
          <a:bodyPr/>
          <a:lstStyle>
            <a:lvl1pPr marL="0" indent="0">
              <a:buClr>
                <a:schemeClr val="bg2"/>
              </a:buClr>
              <a:buSzPct val="100000"/>
              <a:buFontTx/>
              <a:buNone/>
              <a:defRPr sz="2400">
                <a:solidFill>
                  <a:schemeClr val="accent4"/>
                </a:solidFill>
              </a:defRPr>
            </a:lvl1pPr>
            <a:lvl2pPr marL="952519" indent="0"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accent4"/>
                </a:solidFill>
              </a:defRPr>
            </a:lvl2pPr>
            <a:lvl3pPr marL="1815078" indent="0"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Font typeface="Wingdings" panose="05000000000000000000" pitchFamily="2" charset="2"/>
              <a:buChar char="§"/>
              <a:defRPr sz="3000">
                <a:solidFill>
                  <a:schemeClr val="tx1"/>
                </a:solidFill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27103" y="1740548"/>
            <a:ext cx="16626840" cy="875772"/>
          </a:xfrm>
        </p:spPr>
        <p:txBody>
          <a:bodyPr/>
          <a:lstStyle>
            <a:lvl1pPr marL="0" indent="0" algn="l">
              <a:buFontTx/>
              <a:buNone/>
              <a:defRPr sz="3000" b="0">
                <a:solidFill>
                  <a:srgbClr val="6F6F6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1026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or 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93869" y="3998551"/>
            <a:ext cx="11900262" cy="2193243"/>
          </a:xfrm>
        </p:spPr>
        <p:txBody>
          <a:bodyPr anchor="t"/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C993AEE-ACAA-4A36-926F-A62FD4F2A9AC}"/>
              </a:ext>
            </a:extLst>
          </p:cNvPr>
          <p:cNvSpPr/>
          <p:nvPr userDrawn="1"/>
        </p:nvSpPr>
        <p:spPr bwMode="white">
          <a:xfrm>
            <a:off x="0" y="9330779"/>
            <a:ext cx="1524000" cy="95622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11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CD02034B-E0DD-432D-BED0-94DE68C503D5}"/>
              </a:ext>
            </a:extLst>
          </p:cNvPr>
          <p:cNvSpPr/>
          <p:nvPr userDrawn="1"/>
        </p:nvSpPr>
        <p:spPr>
          <a:xfrm>
            <a:off x="0" y="1688123"/>
            <a:ext cx="18288000" cy="8597621"/>
          </a:xfrm>
          <a:custGeom>
            <a:avLst/>
            <a:gdLst>
              <a:gd name="connsiteX0" fmla="*/ 0 w 7772400"/>
              <a:gd name="connsiteY0" fmla="*/ 0 h 2226411"/>
              <a:gd name="connsiteX1" fmla="*/ 0 w 7772400"/>
              <a:gd name="connsiteY1" fmla="*/ 2226411 h 2226411"/>
              <a:gd name="connsiteX2" fmla="*/ 7772400 w 7772400"/>
              <a:gd name="connsiteY2" fmla="*/ 2226411 h 2226411"/>
              <a:gd name="connsiteX3" fmla="*/ 7772400 w 7772400"/>
              <a:gd name="connsiteY3" fmla="*/ 804875 h 2226411"/>
              <a:gd name="connsiteX4" fmla="*/ 0 w 7772400"/>
              <a:gd name="connsiteY4" fmla="*/ 0 h 2226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72400" h="2226411">
                <a:moveTo>
                  <a:pt x="0" y="0"/>
                </a:moveTo>
                <a:lnTo>
                  <a:pt x="0" y="2226411"/>
                </a:lnTo>
                <a:lnTo>
                  <a:pt x="7772400" y="2226411"/>
                </a:lnTo>
                <a:lnTo>
                  <a:pt x="7772400" y="804875"/>
                </a:lnTo>
                <a:lnTo>
                  <a:pt x="0" y="0"/>
                </a:lnTo>
                <a:close/>
              </a:path>
            </a:pathLst>
          </a:custGeom>
          <a:solidFill>
            <a:srgbClr val="383838"/>
          </a:solidFill>
        </p:spPr>
        <p:txBody>
          <a:bodyPr wrap="square" lIns="0" tIns="0" rIns="0" bIns="0" rtlCol="0"/>
          <a:lstStyle/>
          <a:p>
            <a:pPr defTabSz="914400" fontAlgn="auto">
              <a:spcBef>
                <a:spcPts val="0"/>
              </a:spcBef>
              <a:spcAft>
                <a:spcPts val="0"/>
              </a:spcAft>
            </a:pPr>
            <a:endParaRPr>
              <a:solidFill>
                <a:prstClr val="black"/>
              </a:solidFill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1" name="Rectangle 4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1143000" y="8290560"/>
            <a:ext cx="9692640" cy="477053"/>
          </a:xfrm>
        </p:spPr>
        <p:txBody>
          <a:bodyPr wrap="square" anchor="t">
            <a:noAutofit/>
          </a:bodyPr>
          <a:lstStyle>
            <a:lvl1pPr marL="0" indent="0" algn="l">
              <a:lnSpc>
                <a:spcPct val="90000"/>
              </a:lnSpc>
              <a:spcBef>
                <a:spcPts val="1000"/>
              </a:spcBef>
              <a:spcAft>
                <a:spcPts val="500"/>
              </a:spcAft>
              <a:buFontTx/>
              <a:buNone/>
              <a:defRPr sz="24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05" name="Title 304"/>
          <p:cNvSpPr>
            <a:spLocks noGrp="1"/>
          </p:cNvSpPr>
          <p:nvPr userDrawn="1">
            <p:ph type="title" hasCustomPrompt="1"/>
          </p:nvPr>
        </p:nvSpPr>
        <p:spPr>
          <a:xfrm>
            <a:off x="1135316" y="6705601"/>
            <a:ext cx="9692640" cy="1638092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6000" b="1" cap="none" baseline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6FCCD42-41E8-4430-B6CA-E5E37163336A}"/>
              </a:ext>
            </a:extLst>
          </p:cNvPr>
          <p:cNvGrpSpPr/>
          <p:nvPr userDrawn="1"/>
        </p:nvGrpSpPr>
        <p:grpSpPr>
          <a:xfrm>
            <a:off x="10009693" y="1549925"/>
            <a:ext cx="7721678" cy="1016226"/>
            <a:chOff x="10009693" y="1549925"/>
            <a:chExt cx="7721678" cy="1016226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F12FC3C-F346-45C5-A2EB-14122560D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80211" y="1686172"/>
              <a:ext cx="1930510" cy="816283"/>
            </a:xfrm>
            <a:prstGeom prst="rect">
              <a:avLst/>
            </a:prstGeom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4D7601B-DE46-423C-B955-7A66CD436A7B}"/>
                </a:ext>
              </a:extLst>
            </p:cNvPr>
            <p:cNvCxnSpPr/>
            <p:nvPr/>
          </p:nvCxnSpPr>
          <p:spPr>
            <a:xfrm>
              <a:off x="12472158" y="1622477"/>
              <a:ext cx="0" cy="943674"/>
            </a:xfrm>
            <a:prstGeom prst="line">
              <a:avLst/>
            </a:prstGeom>
            <a:ln w="12700">
              <a:solidFill>
                <a:srgbClr val="3838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Picture 13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8936C1C8-404D-40E3-B988-930C448D42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09693" y="1549925"/>
              <a:ext cx="2413994" cy="1016226"/>
            </a:xfrm>
            <a:prstGeom prst="rect">
              <a:avLst/>
            </a:prstGeom>
          </p:spPr>
        </p:pic>
        <p:pic>
          <p:nvPicPr>
            <p:cNvPr id="15" name="Picture 14" descr="Text&#10;&#10;Description automatically generated">
              <a:extLst>
                <a:ext uri="{FF2B5EF4-FFF2-40B4-BE49-F238E27FC236}">
                  <a16:creationId xmlns:a16="http://schemas.microsoft.com/office/drawing/2014/main" id="{3336A004-E1EA-48BD-969E-3F5237E6E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021781" y="1604129"/>
              <a:ext cx="2709590" cy="921922"/>
            </a:xfrm>
            <a:prstGeom prst="rect">
              <a:avLst/>
            </a:prstGeom>
          </p:spPr>
        </p:pic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1F47EB3-A644-424B-8140-E89309FB54E1}"/>
                </a:ext>
              </a:extLst>
            </p:cNvPr>
            <p:cNvCxnSpPr/>
            <p:nvPr/>
          </p:nvCxnSpPr>
          <p:spPr>
            <a:xfrm>
              <a:off x="14954400" y="1622477"/>
              <a:ext cx="0" cy="943674"/>
            </a:xfrm>
            <a:prstGeom prst="line">
              <a:avLst/>
            </a:prstGeom>
            <a:ln w="12700">
              <a:solidFill>
                <a:srgbClr val="3838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9F37D2-4A95-428F-86C9-909FE5B586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35316" y="6188616"/>
            <a:ext cx="8866188" cy="474663"/>
          </a:xfrm>
        </p:spPr>
        <p:txBody>
          <a:bodyPr/>
          <a:lstStyle>
            <a:lvl1pPr>
              <a:defRPr sz="18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9045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6A32E851-9FF9-4796-BF7E-0EBA88C671DC}"/>
              </a:ext>
            </a:extLst>
          </p:cNvPr>
          <p:cNvSpPr/>
          <p:nvPr userDrawn="1"/>
        </p:nvSpPr>
        <p:spPr>
          <a:xfrm>
            <a:off x="0" y="1688123"/>
            <a:ext cx="18288000" cy="8597621"/>
          </a:xfrm>
          <a:custGeom>
            <a:avLst/>
            <a:gdLst>
              <a:gd name="connsiteX0" fmla="*/ 0 w 7772400"/>
              <a:gd name="connsiteY0" fmla="*/ 0 h 2226411"/>
              <a:gd name="connsiteX1" fmla="*/ 0 w 7772400"/>
              <a:gd name="connsiteY1" fmla="*/ 2226411 h 2226411"/>
              <a:gd name="connsiteX2" fmla="*/ 7772400 w 7772400"/>
              <a:gd name="connsiteY2" fmla="*/ 2226411 h 2226411"/>
              <a:gd name="connsiteX3" fmla="*/ 7772400 w 7772400"/>
              <a:gd name="connsiteY3" fmla="*/ 804875 h 2226411"/>
              <a:gd name="connsiteX4" fmla="*/ 0 w 7772400"/>
              <a:gd name="connsiteY4" fmla="*/ 0 h 2226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72400" h="2226411">
                <a:moveTo>
                  <a:pt x="0" y="0"/>
                </a:moveTo>
                <a:lnTo>
                  <a:pt x="0" y="2226411"/>
                </a:lnTo>
                <a:lnTo>
                  <a:pt x="7772400" y="2226411"/>
                </a:lnTo>
                <a:lnTo>
                  <a:pt x="7772400" y="804875"/>
                </a:lnTo>
                <a:lnTo>
                  <a:pt x="0" y="0"/>
                </a:lnTo>
                <a:close/>
              </a:path>
            </a:pathLst>
          </a:custGeom>
          <a:solidFill>
            <a:srgbClr val="383838"/>
          </a:solidFill>
        </p:spPr>
        <p:txBody>
          <a:bodyPr wrap="square" lIns="0" tIns="0" rIns="0" bIns="0" rtlCol="0"/>
          <a:lstStyle/>
          <a:p>
            <a:pPr defTabSz="914400" fontAlgn="auto">
              <a:spcBef>
                <a:spcPts val="0"/>
              </a:spcBef>
              <a:spcAft>
                <a:spcPts val="0"/>
              </a:spcAft>
            </a:pPr>
            <a:endParaRPr>
              <a:solidFill>
                <a:prstClr val="black"/>
              </a:solidFill>
              <a:latin typeface="Trebuchet MS" panose="020B0603020202020204" pitchFamily="34" charset="0"/>
              <a:ea typeface="+mn-ea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2D678CF-84A9-4BA9-BA2F-CB71E25345BA}"/>
              </a:ext>
            </a:extLst>
          </p:cNvPr>
          <p:cNvGrpSpPr/>
          <p:nvPr userDrawn="1"/>
        </p:nvGrpSpPr>
        <p:grpSpPr>
          <a:xfrm>
            <a:off x="10009693" y="1549925"/>
            <a:ext cx="7721678" cy="1016226"/>
            <a:chOff x="10009693" y="1549925"/>
            <a:chExt cx="7721678" cy="101622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F82662B-989A-432A-8998-0DE213D193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80211" y="1686172"/>
              <a:ext cx="1930510" cy="816283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7600756-64AC-421F-BD0D-3BBAECD315E3}"/>
                </a:ext>
              </a:extLst>
            </p:cNvPr>
            <p:cNvCxnSpPr/>
            <p:nvPr/>
          </p:nvCxnSpPr>
          <p:spPr>
            <a:xfrm>
              <a:off x="12472158" y="1622477"/>
              <a:ext cx="0" cy="943674"/>
            </a:xfrm>
            <a:prstGeom prst="line">
              <a:avLst/>
            </a:prstGeom>
            <a:ln w="12700">
              <a:solidFill>
                <a:srgbClr val="3838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7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EDE70775-8944-4C24-BD3B-25F0DAFA85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09693" y="1549925"/>
              <a:ext cx="2413994" cy="1016226"/>
            </a:xfrm>
            <a:prstGeom prst="rect">
              <a:avLst/>
            </a:prstGeom>
          </p:spPr>
        </p:pic>
        <p:pic>
          <p:nvPicPr>
            <p:cNvPr id="11" name="Picture 10" descr="Text&#10;&#10;Description automatically generated">
              <a:extLst>
                <a:ext uri="{FF2B5EF4-FFF2-40B4-BE49-F238E27FC236}">
                  <a16:creationId xmlns:a16="http://schemas.microsoft.com/office/drawing/2014/main" id="{88877B3C-A955-4F0B-8795-703F3118E3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021781" y="1604129"/>
              <a:ext cx="2709590" cy="921922"/>
            </a:xfrm>
            <a:prstGeom prst="rect">
              <a:avLst/>
            </a:prstGeom>
          </p:spPr>
        </p:pic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EA36F10-6A68-4D16-8BA5-C08BC942E108}"/>
                </a:ext>
              </a:extLst>
            </p:cNvPr>
            <p:cNvCxnSpPr/>
            <p:nvPr/>
          </p:nvCxnSpPr>
          <p:spPr>
            <a:xfrm>
              <a:off x="14954400" y="1622477"/>
              <a:ext cx="0" cy="943674"/>
            </a:xfrm>
            <a:prstGeom prst="line">
              <a:avLst/>
            </a:prstGeom>
            <a:ln w="12700">
              <a:solidFill>
                <a:srgbClr val="3838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C5A5F0-3D37-4CB5-AFFE-81169D61D02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0077" y="6610379"/>
            <a:ext cx="9235191" cy="1705219"/>
          </a:xfrm>
        </p:spPr>
        <p:txBody>
          <a:bodyPr/>
          <a:lstStyle>
            <a:lvl1pPr>
              <a:defRPr sz="6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B6C10C75-E8F7-45AB-929B-93D7D86B8F2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40078" y="6185215"/>
            <a:ext cx="7454900" cy="449262"/>
          </a:xfrm>
        </p:spPr>
        <p:txBody>
          <a:bodyPr/>
          <a:lstStyle>
            <a:lvl1pPr>
              <a:defRPr sz="18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4842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19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18.xml"/><Relationship Id="rId9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4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9C0FBA7-E3E6-4B66-B97D-6B8052B9D633}"/>
              </a:ext>
            </a:extLst>
          </p:cNvPr>
          <p:cNvGrpSpPr/>
          <p:nvPr/>
        </p:nvGrpSpPr>
        <p:grpSpPr>
          <a:xfrm>
            <a:off x="13272656" y="9515789"/>
            <a:ext cx="4770933" cy="627887"/>
            <a:chOff x="10009693" y="1549925"/>
            <a:chExt cx="7721678" cy="101622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DCDE4B6-F6E5-42F3-97CE-972AB8E8F34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2780211" y="1686172"/>
              <a:ext cx="1930510" cy="816283"/>
            </a:xfrm>
            <a:prstGeom prst="rect">
              <a:avLst/>
            </a:prstGeom>
          </p:spPr>
        </p:pic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722D202-9B8D-43AB-AC18-CC0E3FF3AB71}"/>
                </a:ext>
              </a:extLst>
            </p:cNvPr>
            <p:cNvCxnSpPr/>
            <p:nvPr/>
          </p:nvCxnSpPr>
          <p:spPr>
            <a:xfrm>
              <a:off x="12472158" y="1622477"/>
              <a:ext cx="0" cy="943674"/>
            </a:xfrm>
            <a:prstGeom prst="line">
              <a:avLst/>
            </a:prstGeom>
            <a:ln w="12700">
              <a:solidFill>
                <a:srgbClr val="3838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5" name="Picture 14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BFA2AE89-8394-48E9-A4C6-B6B73A855A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009693" y="1549925"/>
              <a:ext cx="2413994" cy="1016226"/>
            </a:xfrm>
            <a:prstGeom prst="rect">
              <a:avLst/>
            </a:prstGeom>
          </p:spPr>
        </p:pic>
        <p:pic>
          <p:nvPicPr>
            <p:cNvPr id="16" name="Picture 15" descr="Text&#10;&#10;Description automatically generated">
              <a:extLst>
                <a:ext uri="{FF2B5EF4-FFF2-40B4-BE49-F238E27FC236}">
                  <a16:creationId xmlns:a16="http://schemas.microsoft.com/office/drawing/2014/main" id="{DA775405-05BA-4CEF-BBAB-33A59926F3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5021781" y="1604129"/>
              <a:ext cx="2709590" cy="921922"/>
            </a:xfrm>
            <a:prstGeom prst="rect">
              <a:avLst/>
            </a:prstGeom>
          </p:spPr>
        </p:pic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3DC6EFE-1984-4D25-B743-8FABEE6FEDF2}"/>
                </a:ext>
              </a:extLst>
            </p:cNvPr>
            <p:cNvCxnSpPr/>
            <p:nvPr/>
          </p:nvCxnSpPr>
          <p:spPr>
            <a:xfrm>
              <a:off x="14954400" y="1622477"/>
              <a:ext cx="0" cy="943674"/>
            </a:xfrm>
            <a:prstGeom prst="line">
              <a:avLst/>
            </a:prstGeom>
            <a:ln w="12700">
              <a:solidFill>
                <a:srgbClr val="3838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05090" y="749096"/>
            <a:ext cx="16622192" cy="984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4201" y="3185146"/>
            <a:ext cx="16581552" cy="6223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958176" y="9762020"/>
            <a:ext cx="535045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/>
            <a:fld id="{9EF62655-870B-4C06-BC3D-C67D37BAE36D}" type="slidenum">
              <a:rPr lang="en-US" sz="1600" kern="1200" smtClean="0">
                <a:solidFill>
                  <a:schemeClr val="accent5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/>
              <a:t>‹#›</a:t>
            </a:fld>
            <a:r>
              <a:rPr lang="en-US" sz="1600" cap="none" baseline="0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600" cap="none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69072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980" r:id="rId1"/>
    <p:sldLayoutId id="2147483985" r:id="rId2"/>
    <p:sldLayoutId id="2147483896" r:id="rId3"/>
    <p:sldLayoutId id="2147483981" r:id="rId4"/>
    <p:sldLayoutId id="2147483991" r:id="rId5"/>
    <p:sldLayoutId id="2147483988" r:id="rId6"/>
    <p:sldLayoutId id="2147483954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800" b="1" cap="none" baseline="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fontAlgn="base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5pPr>
      <a:lvl6pPr marL="762015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6pPr>
      <a:lvl7pPr marL="1524030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7pPr>
      <a:lvl8pPr marL="2286046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8pPr>
      <a:lvl9pPr marL="3048061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9pPr>
    </p:titleStyle>
    <p:bodyStyle>
      <a:lvl1pPr marL="0" indent="0" algn="l" rtl="0" fontAlgn="base">
        <a:lnSpc>
          <a:spcPct val="90000"/>
        </a:lnSpc>
        <a:spcBef>
          <a:spcPts val="1500"/>
        </a:spcBef>
        <a:spcAft>
          <a:spcPts val="1500"/>
        </a:spcAft>
        <a:buClr>
          <a:schemeClr val="bg2"/>
        </a:buClr>
        <a:buSzPct val="100000"/>
        <a:buFontTx/>
        <a:buNone/>
        <a:defRPr sz="2800" b="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952519" indent="0" algn="l" rtl="0" fontAlgn="base">
        <a:lnSpc>
          <a:spcPct val="90000"/>
        </a:lnSpc>
        <a:spcBef>
          <a:spcPts val="1500"/>
        </a:spcBef>
        <a:spcAft>
          <a:spcPts val="1500"/>
        </a:spcAft>
        <a:buClr>
          <a:schemeClr val="bg2"/>
        </a:buClr>
        <a:buSzPct val="100000"/>
        <a:buFontTx/>
        <a:buNone/>
        <a:defRPr sz="2400" b="0">
          <a:solidFill>
            <a:schemeClr val="bg1"/>
          </a:solidFill>
          <a:latin typeface="Arial" panose="020B0604020202020204" pitchFamily="34" charset="0"/>
          <a:cs typeface="Arial" panose="020B0604020202020204" pitchFamily="34" charset="0"/>
        </a:defRPr>
      </a:lvl2pPr>
      <a:lvl3pPr marL="1815078" indent="0" algn="l" rtl="0" fontAlgn="base">
        <a:lnSpc>
          <a:spcPct val="90000"/>
        </a:lnSpc>
        <a:spcBef>
          <a:spcPts val="1500"/>
        </a:spcBef>
        <a:spcAft>
          <a:spcPts val="1500"/>
        </a:spcAft>
        <a:buClr>
          <a:schemeClr val="bg2"/>
        </a:buClr>
        <a:buSzPct val="100000"/>
        <a:buFontTx/>
        <a:buNone/>
        <a:defRPr sz="1833" b="0">
          <a:solidFill>
            <a:schemeClr val="accent4"/>
          </a:solidFill>
          <a:latin typeface="Trebuchet MS" pitchFamily="34" charset="0"/>
        </a:defRPr>
      </a:lvl3pPr>
      <a:lvl4pPr marL="2958101" indent="-381008" algn="l" rtl="0" fontAlgn="base">
        <a:spcBef>
          <a:spcPct val="20000"/>
        </a:spcBef>
        <a:spcAft>
          <a:spcPct val="0"/>
        </a:spcAft>
        <a:buChar char="–"/>
        <a:defRPr sz="3333">
          <a:solidFill>
            <a:schemeClr val="bg1"/>
          </a:solidFill>
          <a:latin typeface="+mn-lt"/>
        </a:defRPr>
      </a:lvl4pPr>
      <a:lvl5pPr marL="3529612" indent="-381008" algn="l" rtl="0" fontAlgn="base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5pPr>
      <a:lvl6pPr marL="4291627" indent="-381008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6pPr>
      <a:lvl7pPr marL="5053643" indent="-381008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7pPr>
      <a:lvl8pPr marL="5815658" indent="-381008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8pPr>
      <a:lvl9pPr marL="6577673" indent="-381008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62015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030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286046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48061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10076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572091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334107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096122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05090" y="749096"/>
            <a:ext cx="16622192" cy="984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4201" y="3185146"/>
            <a:ext cx="16581552" cy="6223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24935940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993" r:id="rId1"/>
    <p:sldLayoutId id="2147483994" r:id="rId2"/>
    <p:sldLayoutId id="2147483995" r:id="rId3"/>
    <p:sldLayoutId id="2147483996" r:id="rId4"/>
    <p:sldLayoutId id="2147483997" r:id="rId5"/>
    <p:sldLayoutId id="2147483998" r:id="rId6"/>
    <p:sldLayoutId id="2147483999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800" b="1" cap="none" baseline="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fontAlgn="base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5pPr>
      <a:lvl6pPr marL="762015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6pPr>
      <a:lvl7pPr marL="1524030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7pPr>
      <a:lvl8pPr marL="2286046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8pPr>
      <a:lvl9pPr marL="3048061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9pPr>
    </p:titleStyle>
    <p:bodyStyle>
      <a:lvl1pPr marL="0" indent="0" algn="l" rtl="0" fontAlgn="base">
        <a:lnSpc>
          <a:spcPct val="90000"/>
        </a:lnSpc>
        <a:spcBef>
          <a:spcPts val="1500"/>
        </a:spcBef>
        <a:spcAft>
          <a:spcPts val="1500"/>
        </a:spcAft>
        <a:buClr>
          <a:schemeClr val="bg2"/>
        </a:buClr>
        <a:buSzPct val="100000"/>
        <a:buFontTx/>
        <a:buNone/>
        <a:defRPr sz="2800" b="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952519" indent="0" algn="l" rtl="0" fontAlgn="base">
        <a:lnSpc>
          <a:spcPct val="90000"/>
        </a:lnSpc>
        <a:spcBef>
          <a:spcPts val="1500"/>
        </a:spcBef>
        <a:spcAft>
          <a:spcPts val="1500"/>
        </a:spcAft>
        <a:buClr>
          <a:schemeClr val="bg2"/>
        </a:buClr>
        <a:buSzPct val="100000"/>
        <a:buFontTx/>
        <a:buNone/>
        <a:defRPr sz="2400" b="0">
          <a:solidFill>
            <a:schemeClr val="bg1"/>
          </a:solidFill>
          <a:latin typeface="Arial" panose="020B0604020202020204" pitchFamily="34" charset="0"/>
          <a:cs typeface="Arial" panose="020B0604020202020204" pitchFamily="34" charset="0"/>
        </a:defRPr>
      </a:lvl2pPr>
      <a:lvl3pPr marL="1815078" indent="0" algn="l" rtl="0" fontAlgn="base">
        <a:lnSpc>
          <a:spcPct val="90000"/>
        </a:lnSpc>
        <a:spcBef>
          <a:spcPts val="1500"/>
        </a:spcBef>
        <a:spcAft>
          <a:spcPts val="1500"/>
        </a:spcAft>
        <a:buClr>
          <a:schemeClr val="bg2"/>
        </a:buClr>
        <a:buSzPct val="100000"/>
        <a:buFontTx/>
        <a:buNone/>
        <a:defRPr sz="1833" b="0">
          <a:solidFill>
            <a:schemeClr val="accent4"/>
          </a:solidFill>
          <a:latin typeface="Trebuchet MS" pitchFamily="34" charset="0"/>
        </a:defRPr>
      </a:lvl3pPr>
      <a:lvl4pPr marL="2958101" indent="-381008" algn="l" rtl="0" fontAlgn="base">
        <a:spcBef>
          <a:spcPct val="20000"/>
        </a:spcBef>
        <a:spcAft>
          <a:spcPct val="0"/>
        </a:spcAft>
        <a:buChar char="–"/>
        <a:defRPr sz="3333">
          <a:solidFill>
            <a:schemeClr val="bg1"/>
          </a:solidFill>
          <a:latin typeface="+mn-lt"/>
        </a:defRPr>
      </a:lvl4pPr>
      <a:lvl5pPr marL="3529612" indent="-381008" algn="l" rtl="0" fontAlgn="base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5pPr>
      <a:lvl6pPr marL="4291627" indent="-381008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6pPr>
      <a:lvl7pPr marL="5053643" indent="-381008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7pPr>
      <a:lvl8pPr marL="5815658" indent="-381008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8pPr>
      <a:lvl9pPr marL="6577673" indent="-381008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62015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030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286046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48061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10076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572091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334107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096122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0BE1499-8362-7C4B-80D7-E71114D56FC3}"/>
              </a:ext>
            </a:extLst>
          </p:cNvPr>
          <p:cNvGrpSpPr/>
          <p:nvPr userDrawn="1"/>
        </p:nvGrpSpPr>
        <p:grpSpPr>
          <a:xfrm>
            <a:off x="13272656" y="9515789"/>
            <a:ext cx="4770933" cy="627887"/>
            <a:chOff x="10009693" y="1549925"/>
            <a:chExt cx="7721678" cy="1016226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B1CB798-CD25-7C45-A9BB-DD88D7327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2780211" y="1686172"/>
              <a:ext cx="1930510" cy="816283"/>
            </a:xfrm>
            <a:prstGeom prst="rect">
              <a:avLst/>
            </a:prstGeom>
          </p:spPr>
        </p:pic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F68B842-FCF2-0745-A907-D1AF013EA298}"/>
                </a:ext>
              </a:extLst>
            </p:cNvPr>
            <p:cNvCxnSpPr/>
            <p:nvPr/>
          </p:nvCxnSpPr>
          <p:spPr>
            <a:xfrm>
              <a:off x="12472158" y="1622477"/>
              <a:ext cx="0" cy="943674"/>
            </a:xfrm>
            <a:prstGeom prst="line">
              <a:avLst/>
            </a:prstGeom>
            <a:noFill/>
            <a:ln w="12700" cap="flat" cmpd="sng" algn="ctr">
              <a:solidFill>
                <a:srgbClr val="383838"/>
              </a:solidFill>
              <a:prstDash val="solid"/>
            </a:ln>
            <a:effectLst/>
          </p:spPr>
        </p:cxnSp>
        <p:pic>
          <p:nvPicPr>
            <p:cNvPr id="13" name="Picture 12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21709D21-9B08-D840-8464-34BF776CBC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009693" y="1549925"/>
              <a:ext cx="2413994" cy="1016226"/>
            </a:xfrm>
            <a:prstGeom prst="rect">
              <a:avLst/>
            </a:prstGeom>
          </p:spPr>
        </p:pic>
        <p:pic>
          <p:nvPicPr>
            <p:cNvPr id="14" name="Picture 13" descr="Text&#10;&#10;Description automatically generated">
              <a:extLst>
                <a:ext uri="{FF2B5EF4-FFF2-40B4-BE49-F238E27FC236}">
                  <a16:creationId xmlns:a16="http://schemas.microsoft.com/office/drawing/2014/main" id="{483AFEEB-B5B0-8841-BDE3-A7C9997E3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5021781" y="1604129"/>
              <a:ext cx="2709590" cy="921922"/>
            </a:xfrm>
            <a:prstGeom prst="rect">
              <a:avLst/>
            </a:prstGeom>
          </p:spPr>
        </p:pic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17328F6-3738-7E44-A1BB-11CC8EDF94AE}"/>
                </a:ext>
              </a:extLst>
            </p:cNvPr>
            <p:cNvCxnSpPr/>
            <p:nvPr/>
          </p:nvCxnSpPr>
          <p:spPr>
            <a:xfrm>
              <a:off x="14954400" y="1622477"/>
              <a:ext cx="0" cy="943674"/>
            </a:xfrm>
            <a:prstGeom prst="line">
              <a:avLst/>
            </a:prstGeom>
            <a:noFill/>
            <a:ln w="12700" cap="flat" cmpd="sng" algn="ctr">
              <a:solidFill>
                <a:srgbClr val="383838"/>
              </a:solidFill>
              <a:prstDash val="solid"/>
            </a:ln>
            <a:effectLst/>
          </p:spPr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665845CB-5E43-B449-AD34-E690BEB4BDE9}"/>
              </a:ext>
            </a:extLst>
          </p:cNvPr>
          <p:cNvSpPr txBox="1"/>
          <p:nvPr userDrawn="1"/>
        </p:nvSpPr>
        <p:spPr>
          <a:xfrm>
            <a:off x="958176" y="9762020"/>
            <a:ext cx="535045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/>
            <a:fld id="{9EF62655-870B-4C06-BC3D-C67D37BAE36D}" type="slidenum">
              <a:rPr lang="en-US" sz="1600" smtClean="0">
                <a:solidFill>
                  <a:srgbClr val="8C8C8C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l"/>
              <a:t>‹#›</a:t>
            </a:fld>
            <a:r>
              <a:rPr lang="en-US" sz="1600" cap="none" dirty="0">
                <a:solidFill>
                  <a:srgbClr val="8C8C8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95246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  <p:sldLayoutId id="2147484007" r:id="rId7"/>
  </p:sldLayoutIdLst>
  <p:txStyles>
    <p:titleStyle>
      <a:lvl1pPr algn="l" defTabSz="914300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300" rtl="0" eaLnBrk="1" latinLnBrk="0" hangingPunct="1">
        <a:spcBef>
          <a:spcPct val="20000"/>
        </a:spcBef>
        <a:buFont typeface="Arial"/>
        <a:buNone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738" indent="-571438" algn="l" defTabSz="914300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5750" indent="-457150" algn="l" defTabSz="9143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050" indent="-457150" algn="l" defTabSz="91430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352" indent="-457150" algn="l" defTabSz="914300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8650" indent="-457150" algn="l" defTabSz="9143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950" indent="-457150" algn="l" defTabSz="9143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250" indent="-457150" algn="l" defTabSz="9143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1550" indent="-457150" algn="l" defTabSz="914300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00" algn="l" defTabSz="9143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600" algn="l" defTabSz="9143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900" algn="l" defTabSz="9143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200" algn="l" defTabSz="9143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502" algn="l" defTabSz="9143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800" algn="l" defTabSz="9143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100" algn="l" defTabSz="9143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4400" algn="l" defTabSz="9143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E5510B1-A0E9-7644-AEB9-584C11C14B0B}"/>
              </a:ext>
            </a:extLst>
          </p:cNvPr>
          <p:cNvGrpSpPr/>
          <p:nvPr userDrawn="1"/>
        </p:nvGrpSpPr>
        <p:grpSpPr>
          <a:xfrm>
            <a:off x="13272656" y="9515789"/>
            <a:ext cx="4770933" cy="627887"/>
            <a:chOff x="10009693" y="1549925"/>
            <a:chExt cx="7721678" cy="1016226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3049926-2BC8-7040-9C2F-3C4B86E249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2780211" y="1686172"/>
              <a:ext cx="1930510" cy="816283"/>
            </a:xfrm>
            <a:prstGeom prst="rect">
              <a:avLst/>
            </a:prstGeom>
          </p:spPr>
        </p:pic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2EC66A9-B14C-3E46-A621-109F8AC45871}"/>
                </a:ext>
              </a:extLst>
            </p:cNvPr>
            <p:cNvCxnSpPr/>
            <p:nvPr/>
          </p:nvCxnSpPr>
          <p:spPr>
            <a:xfrm>
              <a:off x="12472158" y="1622477"/>
              <a:ext cx="0" cy="943674"/>
            </a:xfrm>
            <a:prstGeom prst="line">
              <a:avLst/>
            </a:prstGeom>
            <a:noFill/>
            <a:ln w="12700" cap="flat" cmpd="sng" algn="ctr">
              <a:solidFill>
                <a:srgbClr val="383838"/>
              </a:solidFill>
              <a:prstDash val="solid"/>
            </a:ln>
            <a:effectLst/>
          </p:spPr>
        </p:cxnSp>
        <p:pic>
          <p:nvPicPr>
            <p:cNvPr id="13" name="Picture 12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55D6F776-00B6-D043-A5D0-E82F457B718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009693" y="1549925"/>
              <a:ext cx="2413994" cy="1016226"/>
            </a:xfrm>
            <a:prstGeom prst="rect">
              <a:avLst/>
            </a:prstGeom>
          </p:spPr>
        </p:pic>
        <p:pic>
          <p:nvPicPr>
            <p:cNvPr id="14" name="Picture 13" descr="Text&#10;&#10;Description automatically generated">
              <a:extLst>
                <a:ext uri="{FF2B5EF4-FFF2-40B4-BE49-F238E27FC236}">
                  <a16:creationId xmlns:a16="http://schemas.microsoft.com/office/drawing/2014/main" id="{A440BD74-0369-0F49-8ECF-CE71FAADEE9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5021781" y="1604129"/>
              <a:ext cx="2709590" cy="921922"/>
            </a:xfrm>
            <a:prstGeom prst="rect">
              <a:avLst/>
            </a:prstGeom>
          </p:spPr>
        </p:pic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2AB5D0A-959C-3E4C-AF46-CA6C2F1D050A}"/>
                </a:ext>
              </a:extLst>
            </p:cNvPr>
            <p:cNvCxnSpPr/>
            <p:nvPr/>
          </p:nvCxnSpPr>
          <p:spPr>
            <a:xfrm>
              <a:off x="14954400" y="1622477"/>
              <a:ext cx="0" cy="943674"/>
            </a:xfrm>
            <a:prstGeom prst="line">
              <a:avLst/>
            </a:prstGeom>
            <a:noFill/>
            <a:ln w="12700" cap="flat" cmpd="sng" algn="ctr">
              <a:solidFill>
                <a:srgbClr val="383838"/>
              </a:solidFill>
              <a:prstDash val="solid"/>
            </a:ln>
            <a:effectLst/>
          </p:spPr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D198856-21D7-B944-A6A6-A3A239FDEA57}"/>
              </a:ext>
            </a:extLst>
          </p:cNvPr>
          <p:cNvSpPr txBox="1"/>
          <p:nvPr userDrawn="1"/>
        </p:nvSpPr>
        <p:spPr>
          <a:xfrm>
            <a:off x="958176" y="9762020"/>
            <a:ext cx="535045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/>
            <a:fld id="{9EF62655-870B-4C06-BC3D-C67D37BAE36D}" type="slidenum">
              <a:rPr lang="en-US" sz="1600" smtClean="0">
                <a:solidFill>
                  <a:srgbClr val="8C8C8C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l"/>
              <a:t>‹#›</a:t>
            </a:fld>
            <a:r>
              <a:rPr lang="en-US" sz="1600" cap="none" dirty="0">
                <a:solidFill>
                  <a:srgbClr val="8C8C8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76463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9" r:id="rId1"/>
    <p:sldLayoutId id="2147484010" r:id="rId2"/>
    <p:sldLayoutId id="2147484011" r:id="rId3"/>
    <p:sldLayoutId id="2147484012" r:id="rId4"/>
    <p:sldLayoutId id="2147484013" r:id="rId5"/>
  </p:sldLayoutIdLst>
  <p:txStyles>
    <p:titleStyle>
      <a:lvl1pPr algn="ctr" defTabSz="914376" rtl="0" eaLnBrk="1" latinLnBrk="0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782" indent="-685782" algn="l" defTabSz="914376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860" indent="-571486" algn="l" defTabSz="914376" rtl="0" eaLnBrk="1" latinLnBrk="0" hangingPunct="1">
        <a:spcBef>
          <a:spcPct val="20000"/>
        </a:spcBef>
        <a:buFont typeface="Arial"/>
        <a:buChar char="–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285940" indent="-457188" algn="l" defTabSz="914376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314" indent="-457188" algn="l" defTabSz="914376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690" indent="-457188" algn="l" defTabSz="914376" rtl="0" eaLnBrk="1" latinLnBrk="0" hangingPunct="1">
        <a:spcBef>
          <a:spcPct val="20000"/>
        </a:spcBef>
        <a:buFont typeface="Arial"/>
        <a:buChar char="»"/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066" indent="-457188" algn="l" defTabSz="914376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440" indent="-457188" algn="l" defTabSz="914376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816" indent="-457188" algn="l" defTabSz="914376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190" indent="-457188" algn="l" defTabSz="914376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6" rtl="0" eaLnBrk="1" latinLnBrk="0" hangingPunct="1">
        <a:defRPr sz="3602" kern="1200">
          <a:solidFill>
            <a:schemeClr val="tx1"/>
          </a:solidFill>
          <a:latin typeface="+mn-lt"/>
          <a:ea typeface="+mn-ea"/>
          <a:cs typeface="+mn-cs"/>
        </a:defRPr>
      </a:lvl1pPr>
      <a:lvl2pPr marL="914376" algn="l" defTabSz="914376" rtl="0" eaLnBrk="1" latinLnBrk="0" hangingPunct="1">
        <a:defRPr sz="3602" kern="1200">
          <a:solidFill>
            <a:schemeClr val="tx1"/>
          </a:solidFill>
          <a:latin typeface="+mn-lt"/>
          <a:ea typeface="+mn-ea"/>
          <a:cs typeface="+mn-cs"/>
        </a:defRPr>
      </a:lvl2pPr>
      <a:lvl3pPr marL="1828750" algn="l" defTabSz="914376" rtl="0" eaLnBrk="1" latinLnBrk="0" hangingPunct="1">
        <a:defRPr sz="3602" kern="1200">
          <a:solidFill>
            <a:schemeClr val="tx1"/>
          </a:solidFill>
          <a:latin typeface="+mn-lt"/>
          <a:ea typeface="+mn-ea"/>
          <a:cs typeface="+mn-cs"/>
        </a:defRPr>
      </a:lvl3pPr>
      <a:lvl4pPr marL="2743128" algn="l" defTabSz="914376" rtl="0" eaLnBrk="1" latinLnBrk="0" hangingPunct="1">
        <a:defRPr sz="3602" kern="1200">
          <a:solidFill>
            <a:schemeClr val="tx1"/>
          </a:solidFill>
          <a:latin typeface="+mn-lt"/>
          <a:ea typeface="+mn-ea"/>
          <a:cs typeface="+mn-cs"/>
        </a:defRPr>
      </a:lvl4pPr>
      <a:lvl5pPr marL="3657500" algn="l" defTabSz="914376" rtl="0" eaLnBrk="1" latinLnBrk="0" hangingPunct="1">
        <a:defRPr sz="3602" kern="1200">
          <a:solidFill>
            <a:schemeClr val="tx1"/>
          </a:solidFill>
          <a:latin typeface="+mn-lt"/>
          <a:ea typeface="+mn-ea"/>
          <a:cs typeface="+mn-cs"/>
        </a:defRPr>
      </a:lvl5pPr>
      <a:lvl6pPr marL="4571876" algn="l" defTabSz="914376" rtl="0" eaLnBrk="1" latinLnBrk="0" hangingPunct="1">
        <a:defRPr sz="3602" kern="1200">
          <a:solidFill>
            <a:schemeClr val="tx1"/>
          </a:solidFill>
          <a:latin typeface="+mn-lt"/>
          <a:ea typeface="+mn-ea"/>
          <a:cs typeface="+mn-cs"/>
        </a:defRPr>
      </a:lvl6pPr>
      <a:lvl7pPr marL="5486252" algn="l" defTabSz="914376" rtl="0" eaLnBrk="1" latinLnBrk="0" hangingPunct="1">
        <a:defRPr sz="3602" kern="1200">
          <a:solidFill>
            <a:schemeClr val="tx1"/>
          </a:solidFill>
          <a:latin typeface="+mn-lt"/>
          <a:ea typeface="+mn-ea"/>
          <a:cs typeface="+mn-cs"/>
        </a:defRPr>
      </a:lvl7pPr>
      <a:lvl8pPr marL="6400626" algn="l" defTabSz="914376" rtl="0" eaLnBrk="1" latinLnBrk="0" hangingPunct="1">
        <a:defRPr sz="3602" kern="1200">
          <a:solidFill>
            <a:schemeClr val="tx1"/>
          </a:solidFill>
          <a:latin typeface="+mn-lt"/>
          <a:ea typeface="+mn-ea"/>
          <a:cs typeface="+mn-cs"/>
        </a:defRPr>
      </a:lvl8pPr>
      <a:lvl9pPr marL="7315002" algn="l" defTabSz="914376" rtl="0" eaLnBrk="1" latinLnBrk="0" hangingPunct="1">
        <a:defRPr sz="360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/4.0/legalcode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ubtitle 14">
            <a:extLst>
              <a:ext uri="{FF2B5EF4-FFF2-40B4-BE49-F238E27FC236}">
                <a16:creationId xmlns:a16="http://schemas.microsoft.com/office/drawing/2014/main" id="{4A6D247A-4576-4796-A8F2-4AC4CA0B20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8290560"/>
            <a:ext cx="9692640" cy="47705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9096EC-7B78-40A1-902B-4FD437982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9087" y="6664288"/>
            <a:ext cx="15679179" cy="1679405"/>
          </a:xfrm>
        </p:spPr>
        <p:txBody>
          <a:bodyPr/>
          <a:lstStyle/>
          <a:p>
            <a:r>
              <a:rPr lang="en-US" dirty="0"/>
              <a:t>Lecture 1.4 - Learning Goals and Expectations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B2F42C-38A8-43F3-8788-F337D2EA91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35316" y="6188616"/>
            <a:ext cx="8866188" cy="474663"/>
          </a:xfrm>
        </p:spPr>
        <p:txBody>
          <a:bodyPr/>
          <a:lstStyle/>
          <a:p>
            <a:r>
              <a:rPr lang="en-US" dirty="0"/>
              <a:t>DLI Accelerated Data Science Teaching Kit</a:t>
            </a:r>
          </a:p>
        </p:txBody>
      </p:sp>
    </p:spTree>
    <p:extLst>
      <p:ext uri="{BB962C8B-B14F-4D97-AF65-F5344CB8AC3E}">
        <p14:creationId xmlns:p14="http://schemas.microsoft.com/office/powerpoint/2010/main" val="797556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48840" y="1211580"/>
            <a:ext cx="13990320" cy="78638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0541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78016" y="2473100"/>
            <a:ext cx="11580983" cy="6367427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029001" y="1039120"/>
            <a:ext cx="11995704" cy="1433980"/>
          </a:xfrm>
        </p:spPr>
        <p:txBody>
          <a:bodyPr/>
          <a:lstStyle/>
          <a:p>
            <a:pPr algn="ctr"/>
            <a:r>
              <a:rPr lang="en-US" sz="7200" dirty="0">
                <a:ea typeface="Vitesse Medium" charset="0"/>
              </a:rPr>
              <a:t>Student Reflections</a:t>
            </a:r>
          </a:p>
        </p:txBody>
      </p:sp>
    </p:spTree>
    <p:extLst>
      <p:ext uri="{BB962C8B-B14F-4D97-AF65-F5344CB8AC3E}">
        <p14:creationId xmlns:p14="http://schemas.microsoft.com/office/powerpoint/2010/main" val="17365016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6D3E35-7FB6-4F84-88E8-ED2635EB18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40077" y="6610379"/>
            <a:ext cx="9235191" cy="1705219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276C08-D6AC-41B8-9C4F-83CCA4CE3F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40078" y="6185215"/>
            <a:ext cx="7454900" cy="449262"/>
          </a:xfrm>
        </p:spPr>
        <p:txBody>
          <a:bodyPr/>
          <a:lstStyle/>
          <a:p>
            <a:r>
              <a:rPr lang="en-US" dirty="0"/>
              <a:t>DLI Accelerated Data Science Teaching Kit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057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39E623-7E8F-487F-86AA-742B27905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8880" y="3505059"/>
            <a:ext cx="3190241" cy="1104314"/>
          </a:xfrm>
          <a:prstGeom prst="rect">
            <a:avLst/>
          </a:prstGeom>
        </p:spPr>
      </p:pic>
      <p:sp>
        <p:nvSpPr>
          <p:cNvPr id="10" name="Subtitle 11">
            <a:extLst>
              <a:ext uri="{FF2B5EF4-FFF2-40B4-BE49-F238E27FC236}">
                <a16:creationId xmlns:a16="http://schemas.microsoft.com/office/drawing/2014/main" id="{7A19A67C-0C19-4076-8945-3A7EB019B8F8}"/>
              </a:ext>
            </a:extLst>
          </p:cNvPr>
          <p:cNvSpPr txBox="1">
            <a:spLocks noGrp="1"/>
          </p:cNvSpPr>
          <p:nvPr>
            <p:ph idx="1"/>
          </p:nvPr>
        </p:nvSpPr>
        <p:spPr bwMode="auto">
          <a:xfrm>
            <a:off x="853440" y="4980568"/>
            <a:ext cx="16581120" cy="5611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0" indent="0" algn="ctr" defTabSz="346459" rtl="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F6F6F"/>
              </a:buClr>
              <a:buSzPct val="100000"/>
              <a:buFontTx/>
              <a:buNone/>
              <a:defRPr sz="1400" b="0" baseline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30238" indent="-2286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04863" indent="-2032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31066" indent="-171443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bg1"/>
                </a:solidFill>
                <a:latin typeface="+mn-lt"/>
              </a:defRPr>
            </a:lvl4pPr>
            <a:lvl5pPr marL="1588230" indent="-171443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5pPr>
            <a:lvl6pPr marL="1931117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6pPr>
            <a:lvl7pPr marL="2274003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7pPr>
            <a:lvl8pPr marL="2616890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8pPr>
            <a:lvl9pPr marL="2959775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9pPr>
          </a:lstStyle>
          <a:p>
            <a:pPr marL="0" marR="0" lvl="0" indent="0" algn="ctr" defTabSz="346459" rtl="0" eaLnBrk="1" fontAlgn="base" latinLnBrk="0" hangingPunct="1">
              <a:lnSpc>
                <a:spcPct val="90000"/>
              </a:lnSpc>
              <a:spcBef>
                <a:spcPts val="90"/>
              </a:spcBef>
              <a:spcAft>
                <a:spcPts val="90"/>
              </a:spcAft>
              <a:buClr>
                <a:srgbClr val="6F6F6F"/>
              </a:buClr>
              <a:buSzPct val="100000"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The Accelerated Data Science Teaching Kit is licensed by NVIDIA, Georgia Institute of Technology, and Prairie View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A&amp;M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 University under the</a:t>
            </a:r>
          </a:p>
          <a:p>
            <a:pPr marL="0" marR="0" lvl="0" indent="0" algn="ctr" defTabSz="346459" rtl="0" eaLnBrk="1" fontAlgn="base" latinLnBrk="0" hangingPunct="1">
              <a:lnSpc>
                <a:spcPct val="90000"/>
              </a:lnSpc>
              <a:spcBef>
                <a:spcPts val="90"/>
              </a:spcBef>
              <a:spcAft>
                <a:spcPts val="90"/>
              </a:spcAft>
              <a:buClr>
                <a:srgbClr val="6F6F6F"/>
              </a:buClr>
              <a:buSzPct val="100000"/>
              <a:buFontTx/>
              <a:buNone/>
              <a:tabLst/>
              <a:defRPr/>
            </a:pPr>
            <a:r>
              <a:rPr lang="en-US" sz="1600" u="sng" dirty="0">
                <a:solidFill>
                  <a:srgbClr val="6F6F6F"/>
                </a:solidFill>
                <a:effectLst/>
                <a:ea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Attribution-</a:t>
            </a:r>
            <a:r>
              <a:rPr lang="en-US" sz="1600" u="sng" dirty="0" err="1">
                <a:solidFill>
                  <a:srgbClr val="6F6F6F"/>
                </a:solidFill>
                <a:effectLst/>
                <a:ea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NonCommercial</a:t>
            </a:r>
            <a:r>
              <a:rPr lang="en-US" sz="1600" u="sng" dirty="0">
                <a:solidFill>
                  <a:srgbClr val="6F6F6F"/>
                </a:solidFill>
                <a:effectLst/>
                <a:ea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4.0 International License.</a:t>
            </a:r>
            <a:endParaRPr lang="en-US" sz="1600" dirty="0">
              <a:solidFill>
                <a:srgbClr val="6F6F6F"/>
              </a:solidFill>
              <a:ea typeface="Times New Roman" panose="02020603050405020304" pitchFamily="18" charset="0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276526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135" t="34013" r="5973" b="15832"/>
          <a:stretch/>
        </p:blipFill>
        <p:spPr>
          <a:xfrm>
            <a:off x="1074739" y="3216312"/>
            <a:ext cx="16564870" cy="557054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1DC10C-5349-544D-86E4-3D12D7BCE60C}"/>
              </a:ext>
            </a:extLst>
          </p:cNvPr>
          <p:cNvSpPr txBox="1"/>
          <p:nvPr/>
        </p:nvSpPr>
        <p:spPr>
          <a:xfrm>
            <a:off x="3050524" y="1090098"/>
            <a:ext cx="121532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/>
              <a:t>Learning Goals</a:t>
            </a:r>
          </a:p>
        </p:txBody>
      </p:sp>
    </p:spTree>
    <p:extLst>
      <p:ext uri="{BB962C8B-B14F-4D97-AF65-F5344CB8AC3E}">
        <p14:creationId xmlns:p14="http://schemas.microsoft.com/office/powerpoint/2010/main" val="3518453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435" t="18506" r="29680" b="5375"/>
          <a:stretch/>
        </p:blipFill>
        <p:spPr>
          <a:xfrm>
            <a:off x="5756836" y="1828800"/>
            <a:ext cx="7123182" cy="74593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1845525-E6C9-424D-BB06-9552815B4B09}"/>
              </a:ext>
            </a:extLst>
          </p:cNvPr>
          <p:cNvSpPr txBox="1"/>
          <p:nvPr/>
        </p:nvSpPr>
        <p:spPr>
          <a:xfrm>
            <a:off x="3241823" y="657836"/>
            <a:ext cx="121532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/>
              <a:t>Topics Covered</a:t>
            </a:r>
          </a:p>
        </p:txBody>
      </p:sp>
    </p:spTree>
    <p:extLst>
      <p:ext uri="{BB962C8B-B14F-4D97-AF65-F5344CB8AC3E}">
        <p14:creationId xmlns:p14="http://schemas.microsoft.com/office/powerpoint/2010/main" val="1330430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80" t="10179" r="8145" b="8962"/>
          <a:stretch/>
        </p:blipFill>
        <p:spPr>
          <a:xfrm>
            <a:off x="996160" y="550298"/>
            <a:ext cx="16693092" cy="9009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171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re You Ready to Take this Course?">
            <a:extLst>
              <a:ext uri="{FF2B5EF4-FFF2-40B4-BE49-F238E27FC236}">
                <a16:creationId xmlns:a16="http://schemas.microsoft.com/office/drawing/2014/main" id="{800F8E16-7C0E-4525-A5E1-B059C915F99D}"/>
              </a:ext>
            </a:extLst>
          </p:cNvPr>
          <p:cNvSpPr txBox="1">
            <a:spLocks/>
          </p:cNvSpPr>
          <p:nvPr/>
        </p:nvSpPr>
        <p:spPr>
          <a:xfrm>
            <a:off x="1519212" y="1201834"/>
            <a:ext cx="11780684" cy="14119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3576" tIns="53576" rIns="53576" bIns="53576" anchor="ctr"/>
          <a:lstStyle>
            <a:lvl1pPr marL="0" marR="0" indent="0" algn="ctr" defTabSz="77901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304830" algn="ctr" defTabSz="77901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Gill Sans"/>
              </a:defRPr>
            </a:lvl2pPr>
            <a:lvl3pPr marL="0" marR="0" indent="609661" algn="ctr" defTabSz="77901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Gill Sans"/>
              </a:defRPr>
            </a:lvl3pPr>
            <a:lvl4pPr marL="0" marR="0" indent="914492" algn="ctr" defTabSz="77901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Gill Sans"/>
              </a:defRPr>
            </a:lvl4pPr>
            <a:lvl5pPr marL="0" marR="0" indent="1219322" algn="ctr" defTabSz="77901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Gill Sans"/>
              </a:defRPr>
            </a:lvl5pPr>
            <a:lvl6pPr marL="0" marR="0" indent="1524152" algn="ctr" defTabSz="77901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Gill Sans"/>
              </a:defRPr>
            </a:lvl6pPr>
            <a:lvl7pPr marL="0" marR="0" indent="1828982" algn="ctr" defTabSz="77901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Gill Sans"/>
              </a:defRPr>
            </a:lvl7pPr>
            <a:lvl8pPr marL="0" marR="0" indent="2133813" algn="ctr" defTabSz="77901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Gill Sans"/>
              </a:defRPr>
            </a:lvl8pPr>
            <a:lvl9pPr marL="0" marR="0" indent="2438645" algn="ctr" defTabSz="77901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Gill Sans"/>
              </a:defRPr>
            </a:lvl9pPr>
          </a:lstStyle>
          <a:p>
            <a:pPr algn="l" defTabSz="821522" fontAlgn="auto">
              <a:defRPr/>
            </a:pPr>
            <a:r>
              <a:rPr lang="en-US" sz="8000" b="1" kern="0" dirty="0">
                <a:latin typeface="Arial" panose="020B0604020202020204" pitchFamily="34" charset="0"/>
                <a:ea typeface="Vitesse Medium" charset="0"/>
                <a:cs typeface="Arial" panose="020B0604020202020204" pitchFamily="34" charset="0"/>
              </a:rPr>
              <a:t>“Caveats” for Students</a:t>
            </a:r>
          </a:p>
        </p:txBody>
      </p:sp>
      <p:sp>
        <p:nvSpPr>
          <p:cNvPr id="7" name="Class projects turned into papers at top conferences (KDD, IUI, etc.)…">
            <a:extLst>
              <a:ext uri="{FF2B5EF4-FFF2-40B4-BE49-F238E27FC236}">
                <a16:creationId xmlns:a16="http://schemas.microsoft.com/office/drawing/2014/main" id="{70A7F780-C294-4289-83EB-4C3B056C5F11}"/>
              </a:ext>
            </a:extLst>
          </p:cNvPr>
          <p:cNvSpPr txBox="1">
            <a:spLocks/>
          </p:cNvSpPr>
          <p:nvPr/>
        </p:nvSpPr>
        <p:spPr>
          <a:xfrm>
            <a:off x="1519212" y="3655927"/>
            <a:ext cx="15903374" cy="4723262"/>
          </a:xfrm>
          <a:prstGeom prst="rect">
            <a:avLst/>
          </a:prstGeom>
        </p:spPr>
        <p:txBody>
          <a:bodyPr/>
          <a:lstStyle>
            <a:lvl1pPr marL="0" indent="0" algn="l" defTabSz="866988" rtl="0" eaLnBrk="1" latinLnBrk="0" hangingPunct="1">
              <a:spcBef>
                <a:spcPct val="20000"/>
              </a:spcBef>
              <a:buFont typeface="Arial"/>
              <a:buNone/>
              <a:defRPr sz="60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408856" indent="-541868" algn="l" defTabSz="866988" rtl="0" eaLnBrk="1" latinLnBrk="0" hangingPunct="1">
              <a:spcBef>
                <a:spcPct val="20000"/>
              </a:spcBef>
              <a:buFont typeface="Arial"/>
              <a:buChar char="–"/>
              <a:defRPr sz="531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167471" indent="-433494" algn="l" defTabSz="866988" rtl="0" eaLnBrk="1" latinLnBrk="0" hangingPunct="1">
              <a:spcBef>
                <a:spcPct val="20000"/>
              </a:spcBef>
              <a:buFont typeface="Arial"/>
              <a:buChar char="•"/>
              <a:defRPr sz="4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034459" indent="-433494" algn="l" defTabSz="866988" rtl="0" eaLnBrk="1" latinLnBrk="0" hangingPunct="1">
              <a:spcBef>
                <a:spcPct val="20000"/>
              </a:spcBef>
              <a:buFont typeface="Arial"/>
              <a:buChar char="–"/>
              <a:defRPr sz="379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901448" indent="-433494" algn="l" defTabSz="866988" rtl="0" eaLnBrk="1" latinLnBrk="0" hangingPunct="1">
              <a:spcBef>
                <a:spcPct val="20000"/>
              </a:spcBef>
              <a:buFont typeface="Arial"/>
              <a:buChar char="»"/>
              <a:defRPr sz="379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768436" indent="-433494" algn="l" defTabSz="866988" rtl="0" eaLnBrk="1" latinLnBrk="0" hangingPunct="1">
              <a:spcBef>
                <a:spcPct val="20000"/>
              </a:spcBef>
              <a:buFont typeface="Arial"/>
              <a:buChar char="•"/>
              <a:defRPr sz="379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635424" indent="-433494" algn="l" defTabSz="866988" rtl="0" eaLnBrk="1" latinLnBrk="0" hangingPunct="1">
              <a:spcBef>
                <a:spcPct val="20000"/>
              </a:spcBef>
              <a:buFont typeface="Arial"/>
              <a:buChar char="•"/>
              <a:defRPr sz="379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502413" indent="-433494" algn="l" defTabSz="866988" rtl="0" eaLnBrk="1" latinLnBrk="0" hangingPunct="1">
              <a:spcBef>
                <a:spcPct val="20000"/>
              </a:spcBef>
              <a:buFont typeface="Arial"/>
              <a:buChar char="•"/>
              <a:defRPr sz="379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69401" indent="-433494" algn="l" defTabSz="866988" rtl="0" eaLnBrk="1" latinLnBrk="0" hangingPunct="1">
              <a:spcBef>
                <a:spcPct val="20000"/>
              </a:spcBef>
              <a:buFont typeface="Arial"/>
              <a:buChar char="•"/>
              <a:defRPr sz="379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defTabSz="1733976" fontAlgn="auto">
              <a:spcBef>
                <a:spcPts val="0"/>
              </a:spcBef>
              <a:spcAft>
                <a:spcPts val="4800"/>
              </a:spcAft>
              <a:buFont typeface="Arial" charset="0"/>
              <a:buChar char="•"/>
            </a:pPr>
            <a:r>
              <a:rPr lang="en-US" sz="4400" dirty="0">
                <a:solidFill>
                  <a:prstClr val="black"/>
                </a:solidFill>
                <a:latin typeface="Arial" panose="020B0604020202020204" pitchFamily="34" charset="0"/>
                <a:ea typeface="Helvetica" charset="0"/>
                <a:cs typeface="Arial" panose="020B0604020202020204" pitchFamily="34" charset="0"/>
                <a:sym typeface="Helvetica"/>
              </a:rPr>
              <a:t>Learning data science can involve </a:t>
            </a:r>
            <a:r>
              <a:rPr lang="en-US" sz="4400" b="1" dirty="0">
                <a:solidFill>
                  <a:srgbClr val="C00000"/>
                </a:solidFill>
                <a:latin typeface="Arial" panose="020B0604020202020204" pitchFamily="34" charset="0"/>
                <a:ea typeface="Helvetica" charset="0"/>
                <a:cs typeface="Arial" panose="020B0604020202020204" pitchFamily="34" charset="0"/>
                <a:sym typeface="Helvetica"/>
              </a:rPr>
              <a:t>a lot of programming</a:t>
            </a:r>
          </a:p>
          <a:p>
            <a:pPr marL="571500" indent="-571500" defTabSz="1733976" fontAlgn="auto">
              <a:spcBef>
                <a:spcPts val="0"/>
              </a:spcBef>
              <a:spcAft>
                <a:spcPts val="4800"/>
              </a:spcAft>
              <a:buFont typeface="Arial" charset="0"/>
              <a:buChar char="•"/>
            </a:pPr>
            <a:r>
              <a:rPr lang="en-US" sz="4400" dirty="0">
                <a:solidFill>
                  <a:prstClr val="black"/>
                </a:solidFill>
                <a:latin typeface="Arial" panose="020B0604020202020204" pitchFamily="34" charset="0"/>
                <a:ea typeface="Helvetica" charset="0"/>
                <a:cs typeface="Arial" panose="020B0604020202020204" pitchFamily="34" charset="0"/>
                <a:sym typeface="Helvetica"/>
              </a:rPr>
              <a:t>You need to be prepared to </a:t>
            </a:r>
            <a:r>
              <a:rPr lang="en-US" sz="4400" b="1" dirty="0">
                <a:solidFill>
                  <a:srgbClr val="C00000"/>
                </a:solidFill>
                <a:latin typeface="Arial" panose="020B0604020202020204" pitchFamily="34" charset="0"/>
                <a:ea typeface="Helvetica" charset="0"/>
                <a:cs typeface="Arial" panose="020B0604020202020204" pitchFamily="34" charset="0"/>
                <a:sym typeface="Helvetica"/>
              </a:rPr>
              <a:t>learn many things</a:t>
            </a:r>
            <a:r>
              <a:rPr lang="en-US" sz="4400" b="1" dirty="0">
                <a:solidFill>
                  <a:prstClr val="black"/>
                </a:solidFill>
                <a:latin typeface="Arial" panose="020B0604020202020204" pitchFamily="34" charset="0"/>
                <a:ea typeface="Helvetica" charset="0"/>
                <a:cs typeface="Arial" panose="020B0604020202020204" pitchFamily="34" charset="0"/>
                <a:sym typeface="Helvetica"/>
              </a:rPr>
              <a:t> </a:t>
            </a:r>
            <a:r>
              <a:rPr lang="en-US" sz="4400" dirty="0">
                <a:solidFill>
                  <a:prstClr val="black"/>
                </a:solidFill>
                <a:latin typeface="Arial" panose="020B0604020202020204" pitchFamily="34" charset="0"/>
                <a:ea typeface="Helvetica" charset="0"/>
                <a:cs typeface="Arial" panose="020B0604020202020204" pitchFamily="34" charset="0"/>
                <a:sym typeface="Helvetica"/>
              </a:rPr>
              <a:t>in short amount of time, e.g., visualization, JavaScript, CSS, Scala</a:t>
            </a:r>
          </a:p>
          <a:p>
            <a:pPr marL="571500" indent="-571500" defTabSz="1733976" fontAlgn="auto">
              <a:spcBef>
                <a:spcPts val="0"/>
              </a:spcBef>
              <a:spcAft>
                <a:spcPts val="4800"/>
              </a:spcAft>
              <a:buFont typeface="Arial" charset="0"/>
              <a:buChar char="•"/>
            </a:pPr>
            <a:r>
              <a:rPr lang="en-US" sz="4400" b="1" dirty="0">
                <a:solidFill>
                  <a:srgbClr val="0070C0"/>
                </a:solidFill>
                <a:latin typeface="Arial" panose="020B0604020202020204" pitchFamily="34" charset="0"/>
                <a:ea typeface="Helvetica" charset="0"/>
                <a:cs typeface="Arial" panose="020B0604020202020204" pitchFamily="34" charset="0"/>
                <a:sym typeface="Helvetica"/>
              </a:rPr>
              <a:t>Very common in industry</a:t>
            </a:r>
          </a:p>
        </p:txBody>
      </p:sp>
    </p:spTree>
    <p:extLst>
      <p:ext uri="{BB962C8B-B14F-4D97-AF65-F5344CB8AC3E}">
        <p14:creationId xmlns:p14="http://schemas.microsoft.com/office/powerpoint/2010/main" val="3498033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om Previous Classes…">
            <a:extLst>
              <a:ext uri="{FF2B5EF4-FFF2-40B4-BE49-F238E27FC236}">
                <a16:creationId xmlns:a16="http://schemas.microsoft.com/office/drawing/2014/main" id="{BF24F1C6-5BED-47B4-BC2D-03F927999D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81023" y="743419"/>
            <a:ext cx="12340702" cy="1374512"/>
          </a:xfrm>
          <a:prstGeom prst="rect">
            <a:avLst/>
          </a:prstGeom>
        </p:spPr>
        <p:txBody>
          <a:bodyPr/>
          <a:lstStyle>
            <a:lvl1pPr>
              <a:defRPr sz="7500"/>
            </a:lvl1pPr>
          </a:lstStyle>
          <a:p>
            <a:r>
              <a:rPr sz="7200" dirty="0">
                <a:ea typeface="Vitesse Medium" charset="0"/>
              </a:rPr>
              <a:t>From Previous </a:t>
            </a:r>
            <a:r>
              <a:rPr lang="en-US" sz="7200" dirty="0">
                <a:ea typeface="Vitesse Medium" charset="0"/>
              </a:rPr>
              <a:t>Offerings </a:t>
            </a:r>
            <a:r>
              <a:rPr sz="7200" dirty="0">
                <a:ea typeface="Vitesse Medium" charset="0"/>
              </a:rPr>
              <a:t>…</a:t>
            </a:r>
          </a:p>
        </p:txBody>
      </p:sp>
      <p:sp>
        <p:nvSpPr>
          <p:cNvPr id="14" name="Class projects turned into papers at top conferences (KDD, IUI, etc.)…">
            <a:extLst>
              <a:ext uri="{FF2B5EF4-FFF2-40B4-BE49-F238E27FC236}">
                <a16:creationId xmlns:a16="http://schemas.microsoft.com/office/drawing/2014/main" id="{70A7F780-C294-4289-83EB-4C3B056C5F11}"/>
              </a:ext>
            </a:extLst>
          </p:cNvPr>
          <p:cNvSpPr txBox="1">
            <a:spLocks/>
          </p:cNvSpPr>
          <p:nvPr/>
        </p:nvSpPr>
        <p:spPr>
          <a:xfrm>
            <a:off x="1226312" y="2612570"/>
            <a:ext cx="16310574" cy="6074229"/>
          </a:xfrm>
          <a:prstGeom prst="rect">
            <a:avLst/>
          </a:prstGeom>
        </p:spPr>
        <p:txBody>
          <a:bodyPr/>
          <a:lstStyle>
            <a:lvl1pPr marL="0" indent="0" algn="l" defTabSz="866988" rtl="0" eaLnBrk="1" latinLnBrk="0" hangingPunct="1">
              <a:spcBef>
                <a:spcPct val="20000"/>
              </a:spcBef>
              <a:buFont typeface="Arial"/>
              <a:buNone/>
              <a:defRPr sz="60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408856" indent="-541868" algn="l" defTabSz="866988" rtl="0" eaLnBrk="1" latinLnBrk="0" hangingPunct="1">
              <a:spcBef>
                <a:spcPct val="20000"/>
              </a:spcBef>
              <a:buFont typeface="Arial"/>
              <a:buChar char="–"/>
              <a:defRPr sz="531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167471" indent="-433494" algn="l" defTabSz="866988" rtl="0" eaLnBrk="1" latinLnBrk="0" hangingPunct="1">
              <a:spcBef>
                <a:spcPct val="20000"/>
              </a:spcBef>
              <a:buFont typeface="Arial"/>
              <a:buChar char="•"/>
              <a:defRPr sz="45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034459" indent="-433494" algn="l" defTabSz="866988" rtl="0" eaLnBrk="1" latinLnBrk="0" hangingPunct="1">
              <a:spcBef>
                <a:spcPct val="20000"/>
              </a:spcBef>
              <a:buFont typeface="Arial"/>
              <a:buChar char="–"/>
              <a:defRPr sz="379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901448" indent="-433494" algn="l" defTabSz="866988" rtl="0" eaLnBrk="1" latinLnBrk="0" hangingPunct="1">
              <a:spcBef>
                <a:spcPct val="20000"/>
              </a:spcBef>
              <a:buFont typeface="Arial"/>
              <a:buChar char="»"/>
              <a:defRPr sz="379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768436" indent="-433494" algn="l" defTabSz="866988" rtl="0" eaLnBrk="1" latinLnBrk="0" hangingPunct="1">
              <a:spcBef>
                <a:spcPct val="20000"/>
              </a:spcBef>
              <a:buFont typeface="Arial"/>
              <a:buChar char="•"/>
              <a:defRPr sz="379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635424" indent="-433494" algn="l" defTabSz="866988" rtl="0" eaLnBrk="1" latinLnBrk="0" hangingPunct="1">
              <a:spcBef>
                <a:spcPct val="20000"/>
              </a:spcBef>
              <a:buFont typeface="Arial"/>
              <a:buChar char="•"/>
              <a:defRPr sz="379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502413" indent="-433494" algn="l" defTabSz="866988" rtl="0" eaLnBrk="1" latinLnBrk="0" hangingPunct="1">
              <a:spcBef>
                <a:spcPct val="20000"/>
              </a:spcBef>
              <a:buFont typeface="Arial"/>
              <a:buChar char="•"/>
              <a:defRPr sz="379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69401" indent="-433494" algn="l" defTabSz="866988" rtl="0" eaLnBrk="1" latinLnBrk="0" hangingPunct="1">
              <a:spcBef>
                <a:spcPct val="20000"/>
              </a:spcBef>
              <a:buFont typeface="Arial"/>
              <a:buChar char="•"/>
              <a:defRPr sz="379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733976" fontAlgn="auto"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prstClr val="black"/>
                </a:solidFill>
                <a:latin typeface="Arial" panose="020B0604020202020204" pitchFamily="34" charset="0"/>
                <a:ea typeface="Helvetica" charset="0"/>
                <a:cs typeface="Arial" panose="020B0604020202020204" pitchFamily="34" charset="0"/>
                <a:sym typeface="Helvetica"/>
              </a:rPr>
              <a:t>The course materials of </a:t>
            </a:r>
            <a:r>
              <a:rPr lang="en-US" sz="4000" i="1" dirty="0">
                <a:solidFill>
                  <a:prstClr val="black"/>
                </a:solidFill>
                <a:latin typeface="Arial" panose="020B0604020202020204" pitchFamily="34" charset="0"/>
                <a:ea typeface="Helvetica" charset="0"/>
                <a:cs typeface="Arial" panose="020B0604020202020204" pitchFamily="34" charset="0"/>
                <a:sym typeface="Helvetica"/>
              </a:rPr>
              <a:t>CSE 6242 Data and Visual Analytics</a:t>
            </a:r>
            <a:r>
              <a:rPr lang="en-US" sz="4000" dirty="0">
                <a:solidFill>
                  <a:prstClr val="black"/>
                </a:solidFill>
                <a:latin typeface="Arial" panose="020B0604020202020204" pitchFamily="34" charset="0"/>
                <a:ea typeface="Helvetica" charset="0"/>
                <a:cs typeface="Arial" panose="020B0604020202020204" pitchFamily="34" charset="0"/>
                <a:sym typeface="Helvetica"/>
              </a:rPr>
              <a:t> at Georgia Tech are based on this teaching kit</a:t>
            </a:r>
          </a:p>
          <a:p>
            <a:pPr marL="914400" indent="-914400" defTabSz="1733976" fontAlgn="auto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4000" dirty="0">
                <a:solidFill>
                  <a:prstClr val="black"/>
                </a:solidFill>
                <a:latin typeface="Arial" panose="020B0604020202020204" pitchFamily="34" charset="0"/>
                <a:ea typeface="Helvetica" charset="0"/>
                <a:cs typeface="Arial" panose="020B0604020202020204" pitchFamily="34" charset="0"/>
                <a:sym typeface="Helvetica"/>
              </a:rPr>
              <a:t>Class projects had turned into research publications, e.g., KDD, IUI</a:t>
            </a:r>
          </a:p>
          <a:p>
            <a:pPr marL="914400" indent="-914400" defTabSz="1733976" fontAlgn="auto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4000" dirty="0">
                <a:solidFill>
                  <a:prstClr val="black"/>
                </a:solidFill>
                <a:latin typeface="Arial" panose="020B0604020202020204" pitchFamily="34" charset="0"/>
                <a:ea typeface="Helvetica" charset="0"/>
                <a:cs typeface="Arial" panose="020B0604020202020204" pitchFamily="34" charset="0"/>
                <a:sym typeface="Helvetica"/>
              </a:rPr>
              <a:t>Projects as portfolio pieces on CV</a:t>
            </a:r>
          </a:p>
          <a:p>
            <a:pPr marL="914400" indent="-914400" defTabSz="1733976" fontAlgn="auto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4000" dirty="0">
                <a:solidFill>
                  <a:prstClr val="black"/>
                </a:solidFill>
                <a:latin typeface="Arial" panose="020B0604020202020204" pitchFamily="34" charset="0"/>
                <a:ea typeface="Helvetica" charset="0"/>
                <a:cs typeface="Arial" panose="020B0604020202020204" pitchFamily="34" charset="0"/>
                <a:sym typeface="Helvetica"/>
              </a:rPr>
              <a:t>Increased job and internship opportunities</a:t>
            </a:r>
          </a:p>
          <a:p>
            <a:pPr marL="914400" indent="-914400" defTabSz="1733976" fontAlgn="auto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sz="4000" dirty="0">
                <a:solidFill>
                  <a:prstClr val="black"/>
                </a:solidFill>
                <a:latin typeface="Arial" panose="020B0604020202020204" pitchFamily="34" charset="0"/>
                <a:ea typeface="Helvetica" charset="0"/>
                <a:cs typeface="Arial" panose="020B0604020202020204" pitchFamily="34" charset="0"/>
                <a:sym typeface="Helvetica"/>
              </a:rPr>
              <a:t>Receive numerous “thank you” notes from former students</a:t>
            </a:r>
          </a:p>
        </p:txBody>
      </p:sp>
    </p:spTree>
    <p:extLst>
      <p:ext uri="{BB962C8B-B14F-4D97-AF65-F5344CB8AC3E}">
        <p14:creationId xmlns:p14="http://schemas.microsoft.com/office/powerpoint/2010/main" val="3488883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0491" y="1250310"/>
            <a:ext cx="13967022" cy="77863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23649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48840" y="1409456"/>
            <a:ext cx="13990320" cy="78638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04272873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&amp; Bullet">
  <a:themeElements>
    <a:clrScheme name="Custom 1">
      <a:dk1>
        <a:srgbClr val="CDCDCD"/>
      </a:dk1>
      <a:lt1>
        <a:srgbClr val="FFFFFF"/>
      </a:lt1>
      <a:dk2>
        <a:srgbClr val="000000"/>
      </a:dk2>
      <a:lt2>
        <a:srgbClr val="76B900"/>
      </a:lt2>
      <a:accent1>
        <a:srgbClr val="008564"/>
      </a:accent1>
      <a:accent2>
        <a:srgbClr val="5D1682"/>
      </a:accent2>
      <a:accent3>
        <a:srgbClr val="890C58"/>
      </a:accent3>
      <a:accent4>
        <a:srgbClr val="5E5E5E"/>
      </a:accent4>
      <a:accent5>
        <a:srgbClr val="8C8C8C"/>
      </a:accent5>
      <a:accent6>
        <a:srgbClr val="0071C5"/>
      </a:accent6>
      <a:hlink>
        <a:srgbClr val="76B900"/>
      </a:hlink>
      <a:folHlink>
        <a:srgbClr val="76B900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6350">
          <a:noFill/>
        </a:ln>
      </a:spPr>
      <a:bodyPr wrap="none" rtlCol="0" anchor="ctr">
        <a:spAutoFit/>
      </a:bodyPr>
      <a:lstStyle>
        <a:defPPr algn="ctr">
          <a:lnSpc>
            <a:spcPct val="90000"/>
          </a:lnSpc>
          <a:defRPr sz="1600" dirty="0" err="1" smtClean="0">
            <a:solidFill>
              <a:schemeClr val="bg1"/>
            </a:solidFill>
            <a:latin typeface="Trebuchet MS" panose="020B0603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Title &amp; Bullet">
  <a:themeElements>
    <a:clrScheme name="Custom 1">
      <a:dk1>
        <a:srgbClr val="CDCDCD"/>
      </a:dk1>
      <a:lt1>
        <a:srgbClr val="FFFFFF"/>
      </a:lt1>
      <a:dk2>
        <a:srgbClr val="000000"/>
      </a:dk2>
      <a:lt2>
        <a:srgbClr val="76B900"/>
      </a:lt2>
      <a:accent1>
        <a:srgbClr val="008564"/>
      </a:accent1>
      <a:accent2>
        <a:srgbClr val="5D1682"/>
      </a:accent2>
      <a:accent3>
        <a:srgbClr val="890C58"/>
      </a:accent3>
      <a:accent4>
        <a:srgbClr val="5E5E5E"/>
      </a:accent4>
      <a:accent5>
        <a:srgbClr val="8C8C8C"/>
      </a:accent5>
      <a:accent6>
        <a:srgbClr val="0071C5"/>
      </a:accent6>
      <a:hlink>
        <a:srgbClr val="76B900"/>
      </a:hlink>
      <a:folHlink>
        <a:srgbClr val="76B900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6350">
          <a:noFill/>
        </a:ln>
      </a:spPr>
      <a:bodyPr wrap="none" rtlCol="0" anchor="ctr">
        <a:spAutoFit/>
      </a:bodyPr>
      <a:lstStyle>
        <a:defPPr algn="ctr">
          <a:lnSpc>
            <a:spcPct val="90000"/>
          </a:lnSpc>
          <a:defRPr sz="1600" dirty="0" err="1" smtClean="0">
            <a:solidFill>
              <a:schemeClr val="bg1"/>
            </a:solidFill>
            <a:latin typeface="Trebuchet MS" panose="020B0603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Full Page Layou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Half Page Slash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>
        <a:normAutofit/>
      </a:bodyPr>
      <a:lstStyle>
        <a:defPPr algn="l">
          <a:lnSpc>
            <a:spcPts val="1200"/>
          </a:lnSpc>
          <a:defRPr sz="1200" dirty="0" smtClean="0">
            <a:solidFill>
              <a:srgbClr val="000000"/>
            </a:solidFill>
            <a:latin typeface="Helvetica"/>
            <a:cs typeface="Helvetica"/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3317AA0AAFE040A4C7C5D23CBE8847" ma:contentTypeVersion="4" ma:contentTypeDescription="Create a new document." ma:contentTypeScope="" ma:versionID="5b1f19b83b10f4e69c2746e9f27fdab9">
  <xsd:schema xmlns:xsd="http://www.w3.org/2001/XMLSchema" xmlns:xs="http://www.w3.org/2001/XMLSchema" xmlns:p="http://schemas.microsoft.com/office/2006/metadata/properties" xmlns:ns2="b2811cf8-4877-470e-bec4-f5c16c1a5202" targetNamespace="http://schemas.microsoft.com/office/2006/metadata/properties" ma:root="true" ma:fieldsID="cd1f39e3641858cffea9d19f9c4007fb" ns2:_="">
    <xsd:import namespace="b2811cf8-4877-470e-bec4-f5c16c1a520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811cf8-4877-470e-bec4-f5c16c1a52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29B7386-0C5E-43DB-8BF1-052EEAD5F5D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F88E22E-2A4B-4FB1-9848-BF16E7DBE74B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813770CE-128C-4476-9CCE-172ED8DC31F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2811cf8-4877-470e-bec4-f5c16c1a520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91580</TotalTime>
  <Words>162</Words>
  <Application>Microsoft Office PowerPoint</Application>
  <PresentationFormat>Custom</PresentationFormat>
  <Paragraphs>19</Paragraphs>
  <Slides>12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Title &amp; Bullet</vt:lpstr>
      <vt:lpstr>1_Title &amp; Bullet</vt:lpstr>
      <vt:lpstr>1_Full Page Layout</vt:lpstr>
      <vt:lpstr>Half Page Slash</vt:lpstr>
      <vt:lpstr>Lecture 1.4 - Learning Goals and Expectations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From Previous Offerings …</vt:lpstr>
      <vt:lpstr>PowerPoint Presentation</vt:lpstr>
      <vt:lpstr>PowerPoint Presentation</vt:lpstr>
      <vt:lpstr>PowerPoint Presentation</vt:lpstr>
      <vt:lpstr>Student Reflections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Jennifer Hohn</dc:creator>
  <cp:lastModifiedBy>Chau, Duen Horng</cp:lastModifiedBy>
  <cp:revision>3645</cp:revision>
  <dcterms:created xsi:type="dcterms:W3CDTF">2008-01-24T03:11:41Z</dcterms:created>
  <dcterms:modified xsi:type="dcterms:W3CDTF">2021-02-25T01:55:41Z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0x010100903317AA0AAFE040A4C7C5D23CBE8847</vt:lpwstr>
  </property>
  <property fmtid="{D5CDD505-2E9C-101B-9397-08002B2CF9AE}" pid="3" name="MSIP_Label_6b558183-044c-4105-8d9c-cea02a2a3d86_Enabled">
    <vt:lpwstr>True</vt:lpwstr>
  </property>
  <property fmtid="{D5CDD505-2E9C-101B-9397-08002B2CF9AE}" pid="4" name="MSIP_Label_6b558183-044c-4105-8d9c-cea02a2a3d86_SiteId">
    <vt:lpwstr>43083d15-7273-40c1-b7db-39efd9ccc17a</vt:lpwstr>
  </property>
  <property fmtid="{D5CDD505-2E9C-101B-9397-08002B2CF9AE}" pid="5" name="MSIP_Label_6b558183-044c-4105-8d9c-cea02a2a3d86_Ref">
    <vt:lpwstr>https://api.informationprotection.azure.com/api/43083d15-7273-40c1-b7db-39efd9ccc17a</vt:lpwstr>
  </property>
  <property fmtid="{D5CDD505-2E9C-101B-9397-08002B2CF9AE}" pid="6" name="MSIP_Label_6b558183-044c-4105-8d9c-cea02a2a3d86_Owner">
    <vt:lpwstr>lspillman@nvidia.com</vt:lpwstr>
  </property>
  <property fmtid="{D5CDD505-2E9C-101B-9397-08002B2CF9AE}" pid="7" name="MSIP_Label_6b558183-044c-4105-8d9c-cea02a2a3d86_SetDate">
    <vt:lpwstr>2018-05-11T15:28:31.9824217-07:00</vt:lpwstr>
  </property>
  <property fmtid="{D5CDD505-2E9C-101B-9397-08002B2CF9AE}" pid="8" name="MSIP_Label_6b558183-044c-4105-8d9c-cea02a2a3d86_Name">
    <vt:lpwstr>Unrestricted</vt:lpwstr>
  </property>
  <property fmtid="{D5CDD505-2E9C-101B-9397-08002B2CF9AE}" pid="9" name="MSIP_Label_6b558183-044c-4105-8d9c-cea02a2a3d86_Application">
    <vt:lpwstr>Microsoft Azure Information Protection</vt:lpwstr>
  </property>
  <property fmtid="{D5CDD505-2E9C-101B-9397-08002B2CF9AE}" pid="10" name="MSIP_Label_6b558183-044c-4105-8d9c-cea02a2a3d86_Extended_MSFT_Method">
    <vt:lpwstr>Automatic</vt:lpwstr>
  </property>
  <property fmtid="{D5CDD505-2E9C-101B-9397-08002B2CF9AE}" pid="11" name="Sensitivity">
    <vt:lpwstr>Unrestricted</vt:lpwstr>
  </property>
</Properties>
</file>